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4" r:id="rId5"/>
    <p:sldMasterId id="2147483680" r:id="rId6"/>
  </p:sldMasterIdLst>
  <p:notesMasterIdLst>
    <p:notesMasterId r:id="rId21"/>
  </p:notesMasterIdLst>
  <p:sldIdLst>
    <p:sldId id="257" r:id="rId7"/>
    <p:sldId id="258" r:id="rId8"/>
    <p:sldId id="259" r:id="rId9"/>
    <p:sldId id="278" r:id="rId10"/>
    <p:sldId id="266" r:id="rId11"/>
    <p:sldId id="270" r:id="rId12"/>
    <p:sldId id="272" r:id="rId13"/>
    <p:sldId id="279" r:id="rId14"/>
    <p:sldId id="271" r:id="rId15"/>
    <p:sldId id="260" r:id="rId16"/>
    <p:sldId id="275" r:id="rId17"/>
    <p:sldId id="276" r:id="rId18"/>
    <p:sldId id="277" r:id="rId19"/>
    <p:sldId id="26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B6D49-D324-479B-93CC-3AFF36F9BECE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40947-595A-43D2-99F6-C5428F002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26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example method included in master</a:t>
            </a:r>
            <a:r>
              <a:rPr lang="en-US" baseline="0" dirty="0"/>
              <a:t> folder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40947-595A-43D2-99F6-C5428F002C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86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40947-595A-43D2-99F6-C5428F002C0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62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40947-595A-43D2-99F6-C5428F002C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14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40947-595A-43D2-99F6-C5428F002C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234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40947-595A-43D2-99F6-C5428F002C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02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40947-595A-43D2-99F6-C5428F002C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30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40947-595A-43D2-99F6-C5428F002C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67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</a:t>
            </a:r>
            <a:r>
              <a:rPr lang="en-US" baseline="0" dirty="0"/>
              <a:t> Visual Studio solution found in master folder to show how to compile into </a:t>
            </a:r>
            <a:r>
              <a:rPr lang="en-US" baseline="0" dirty="0" err="1"/>
              <a:t>dll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40947-595A-43D2-99F6-C5428F002C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57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.bat file used</a:t>
            </a:r>
            <a:r>
              <a:rPr lang="en-US" baseline="0" dirty="0"/>
              <a:t> here as example is in master folder. Explain how to register </a:t>
            </a:r>
            <a:r>
              <a:rPr lang="en-US" baseline="0" dirty="0" err="1"/>
              <a:t>dll</a:t>
            </a:r>
            <a:r>
              <a:rPr lang="en-US" baseline="0" dirty="0"/>
              <a:t> with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40947-595A-43D2-99F6-C5428F002C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77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40947-595A-43D2-99F6-C5428F002C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9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674"/>
          <a:stretch/>
        </p:blipFill>
        <p:spPr>
          <a:xfrm>
            <a:off x="-1" y="1048076"/>
            <a:ext cx="12192001" cy="2017242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09600" y="1250649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baseline="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3081528"/>
            <a:ext cx="12192000" cy="3776472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7156451" y="5520267"/>
            <a:ext cx="4313767" cy="897996"/>
          </a:xfrm>
          <a:prstGeom prst="roundRect">
            <a:avLst/>
          </a:prstGeom>
          <a:solidFill>
            <a:schemeClr val="lt1">
              <a:alpha val="46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lIns="91440" tIns="91440" bIns="91440"/>
          <a:lstStyle>
            <a:lvl1pPr>
              <a:defRPr sz="2000" b="1">
                <a:solidFill>
                  <a:schemeClr val="accent1"/>
                </a:solidFill>
                <a:effectLst/>
              </a:defRPr>
            </a:lvl1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2230120"/>
            <a:ext cx="10583333" cy="895350"/>
          </a:xfrm>
        </p:spPr>
        <p:txBody>
          <a:bodyPr/>
          <a:lstStyle/>
          <a:p>
            <a:pPr lvl="0"/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76791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275" y="1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6275" y="1658938"/>
            <a:ext cx="5242560" cy="4351338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lvl1pPr>
            <a:lvl2pPr marL="457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2pPr>
            <a:lvl3pPr marL="687388" marR="0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3pPr>
            <a:lvl4pPr marL="973138" marR="0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4pPr>
            <a:lvl5pPr marL="1258888" marR="0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C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4572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C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687388" marR="0" lvl="2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C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973138" marR="0" lvl="3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C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258888" marR="0" lvl="4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C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6513" y="1658938"/>
            <a:ext cx="5242560" cy="4351338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lvl1pPr>
            <a:lvl2pPr marL="457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2pPr>
            <a:lvl3pPr marL="687388" marR="0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3pPr>
            <a:lvl4pPr marL="973138" marR="0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4pPr>
            <a:lvl5pPr marL="1258888" marR="0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C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4572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C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687388" marR="0" lvl="2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C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973138" marR="0" lvl="3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C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258888" marR="0" lvl="4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C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18BD-0DC7-3844-8B34-B83BE3C0637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606273" y="950002"/>
            <a:ext cx="10972800" cy="36671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2922501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 Bullets Subhea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275" y="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818BD-0DC7-3844-8B34-B83BE3C0637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6275" y="950000"/>
            <a:ext cx="10972800" cy="36576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  <a:lvl2pPr marL="228600" indent="0">
              <a:buFontTx/>
              <a:buNone/>
              <a:defRPr sz="2000">
                <a:solidFill>
                  <a:schemeClr val="accent4"/>
                </a:solidFill>
              </a:defRPr>
            </a:lvl2pPr>
            <a:lvl3pPr marL="457200" indent="0">
              <a:buFontTx/>
              <a:buNone/>
              <a:defRPr sz="2000">
                <a:solidFill>
                  <a:schemeClr val="accent4"/>
                </a:solidFill>
              </a:defRPr>
            </a:lvl3pPr>
            <a:lvl4pPr marL="742950" indent="0">
              <a:buFontTx/>
              <a:buNone/>
              <a:defRPr sz="2000">
                <a:solidFill>
                  <a:schemeClr val="accent4"/>
                </a:solidFill>
              </a:defRPr>
            </a:lvl4pPr>
            <a:lvl5pPr marL="1028700" indent="0">
              <a:buFontTx/>
              <a:buNone/>
              <a:defRPr sz="20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06275" y="1658938"/>
            <a:ext cx="5242560" cy="457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6"/>
                </a:solidFill>
              </a:defRPr>
            </a:lvl1pPr>
            <a:lvl2pPr marL="228600" indent="0">
              <a:buFontTx/>
              <a:buNone/>
              <a:defRPr sz="2000">
                <a:solidFill>
                  <a:schemeClr val="accent6"/>
                </a:solidFill>
              </a:defRPr>
            </a:lvl2pPr>
            <a:lvl3pPr marL="457200" indent="0">
              <a:buFontTx/>
              <a:buNone/>
              <a:defRPr sz="2000">
                <a:solidFill>
                  <a:schemeClr val="accent6"/>
                </a:solidFill>
              </a:defRPr>
            </a:lvl3pPr>
            <a:lvl4pPr marL="742950" indent="0">
              <a:buFontTx/>
              <a:buNone/>
              <a:defRPr sz="2000">
                <a:solidFill>
                  <a:schemeClr val="accent6"/>
                </a:solidFill>
              </a:defRPr>
            </a:lvl4pPr>
            <a:lvl5pPr marL="1028700" indent="0">
              <a:buFontTx/>
              <a:buNone/>
              <a:defRPr sz="2000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Click to edit subhead style A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6275" y="2257426"/>
            <a:ext cx="5242560" cy="30845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6336515" y="1658938"/>
            <a:ext cx="5242560" cy="457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 baseline="0">
                <a:solidFill>
                  <a:schemeClr val="accent6"/>
                </a:solidFill>
              </a:defRPr>
            </a:lvl1pPr>
            <a:lvl2pPr marL="228600" indent="0">
              <a:buFontTx/>
              <a:buNone/>
              <a:defRPr sz="2000">
                <a:solidFill>
                  <a:schemeClr val="accent6"/>
                </a:solidFill>
              </a:defRPr>
            </a:lvl2pPr>
            <a:lvl3pPr marL="457200" indent="0">
              <a:buFontTx/>
              <a:buNone/>
              <a:defRPr sz="2000">
                <a:solidFill>
                  <a:schemeClr val="accent6"/>
                </a:solidFill>
              </a:defRPr>
            </a:lvl3pPr>
            <a:lvl4pPr marL="742950" indent="0">
              <a:buFontTx/>
              <a:buNone/>
              <a:defRPr sz="2000">
                <a:solidFill>
                  <a:schemeClr val="accent6"/>
                </a:solidFill>
              </a:defRPr>
            </a:lvl4pPr>
            <a:lvl5pPr marL="1028700" indent="0">
              <a:buFontTx/>
              <a:buNone/>
              <a:defRPr sz="2000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Click to edit subhead style A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6336515" y="2257426"/>
            <a:ext cx="5242560" cy="3038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3546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 Bullets Subhea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275" y="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818BD-0DC7-3844-8B34-B83BE3C0637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6275" y="950001"/>
            <a:ext cx="10972800" cy="36576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  <a:lvl2pPr marL="228600" indent="0">
              <a:buFontTx/>
              <a:buNone/>
              <a:defRPr sz="2000">
                <a:solidFill>
                  <a:schemeClr val="accent4"/>
                </a:solidFill>
              </a:defRPr>
            </a:lvl2pPr>
            <a:lvl3pPr marL="457200" indent="0">
              <a:buFontTx/>
              <a:buNone/>
              <a:defRPr sz="2000">
                <a:solidFill>
                  <a:schemeClr val="accent4"/>
                </a:solidFill>
              </a:defRPr>
            </a:lvl3pPr>
            <a:lvl4pPr marL="742950" indent="0">
              <a:buFontTx/>
              <a:buNone/>
              <a:defRPr sz="2000">
                <a:solidFill>
                  <a:schemeClr val="accent4"/>
                </a:solidFill>
              </a:defRPr>
            </a:lvl4pPr>
            <a:lvl5pPr marL="1028700" indent="0">
              <a:buFontTx/>
              <a:buNone/>
              <a:defRPr sz="20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06275" y="1658938"/>
            <a:ext cx="5242560" cy="520700"/>
          </a:xfrm>
        </p:spPr>
        <p:txBody>
          <a:bodyPr/>
          <a:lstStyle>
            <a:lvl1pPr marL="0" indent="0">
              <a:buFontTx/>
              <a:buNone/>
              <a:defRPr b="1" cap="all" baseline="0">
                <a:solidFill>
                  <a:schemeClr val="accent6"/>
                </a:solidFill>
              </a:defRPr>
            </a:lvl1pPr>
            <a:lvl2pPr marL="228600" indent="0">
              <a:buFontTx/>
              <a:buNone/>
              <a:defRPr b="1">
                <a:solidFill>
                  <a:schemeClr val="accent6"/>
                </a:solidFill>
              </a:defRPr>
            </a:lvl2pPr>
            <a:lvl3pPr marL="457200" indent="0">
              <a:buFontTx/>
              <a:buNone/>
              <a:defRPr b="1">
                <a:solidFill>
                  <a:schemeClr val="accent6"/>
                </a:solidFill>
              </a:defRPr>
            </a:lvl3pPr>
            <a:lvl4pPr marL="742950" indent="0">
              <a:buFontTx/>
              <a:buNone/>
              <a:defRPr b="1">
                <a:solidFill>
                  <a:schemeClr val="accent6"/>
                </a:solidFill>
              </a:defRPr>
            </a:lvl4pPr>
            <a:lvl5pPr marL="1028700" indent="0">
              <a:buFontTx/>
              <a:buNone/>
              <a:defRPr b="1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Click to edit subhead style B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6275" y="2257425"/>
            <a:ext cx="5242560" cy="30815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336515" y="1658938"/>
            <a:ext cx="5242560" cy="457200"/>
          </a:xfrm>
        </p:spPr>
        <p:txBody>
          <a:bodyPr/>
          <a:lstStyle>
            <a:lvl1pPr marL="0" indent="0">
              <a:buFontTx/>
              <a:buNone/>
              <a:defRPr b="1" cap="all" baseline="0">
                <a:solidFill>
                  <a:schemeClr val="accent6"/>
                </a:solidFill>
              </a:defRPr>
            </a:lvl1pPr>
            <a:lvl2pPr marL="228600" indent="0">
              <a:buFontTx/>
              <a:buNone/>
              <a:defRPr b="1" cap="all" baseline="0">
                <a:solidFill>
                  <a:schemeClr val="accent6"/>
                </a:solidFill>
              </a:defRPr>
            </a:lvl2pPr>
            <a:lvl3pPr marL="457200" indent="0">
              <a:buFontTx/>
              <a:buNone/>
              <a:defRPr b="1" cap="all" baseline="0">
                <a:solidFill>
                  <a:schemeClr val="accent6"/>
                </a:solidFill>
              </a:defRPr>
            </a:lvl3pPr>
            <a:lvl4pPr marL="742950" indent="0">
              <a:buFontTx/>
              <a:buNone/>
              <a:defRPr b="1" cap="all" baseline="0">
                <a:solidFill>
                  <a:schemeClr val="accent6"/>
                </a:solidFill>
              </a:defRPr>
            </a:lvl4pPr>
            <a:lvl5pPr marL="1028700" indent="0">
              <a:buFontTx/>
              <a:buNone/>
              <a:defRPr b="1" cap="all" baseline="0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Click to edit subhead style B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6336515" y="2257425"/>
            <a:ext cx="5242560" cy="30815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58403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>
            <a:noAutofit/>
          </a:bodyPr>
          <a:lstStyle/>
          <a:p>
            <a:fld id="{B15F6243-96E1-A545-8A59-06005C7B47C0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4402660"/>
            <a:ext cx="11582401" cy="1344168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Tx/>
              <a:buNone/>
              <a:defRPr sz="6600" b="1" i="0" spc="-3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Transition Slide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5443462"/>
            <a:ext cx="11582400" cy="9445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360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FontTx/>
              <a:buNone/>
              <a:defRPr sz="360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FontTx/>
              <a:buNone/>
              <a:defRPr sz="360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FontTx/>
              <a:buNone/>
              <a:defRPr sz="360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FontTx/>
              <a:buNone/>
              <a:defRPr sz="360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70529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/ Chart Slide with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>
            <a:noAutofit/>
          </a:bodyPr>
          <a:lstStyle/>
          <a:p>
            <a:fld id="{B15F6243-96E1-A545-8A59-06005C7B47C0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Table Placeholder 14"/>
          <p:cNvSpPr>
            <a:spLocks noGrp="1"/>
          </p:cNvSpPr>
          <p:nvPr>
            <p:ph type="tbl" sz="quarter" idx="17" hasCustomPrompt="1"/>
          </p:nvPr>
        </p:nvSpPr>
        <p:spPr>
          <a:xfrm>
            <a:off x="609600" y="1495760"/>
            <a:ext cx="10972800" cy="313944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Tx/>
              <a:buNone/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Table</a:t>
            </a:r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609600" y="4808238"/>
            <a:ext cx="10972800" cy="58896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Tx/>
              <a:buNone/>
              <a:defRPr sz="1000" i="1">
                <a:solidFill>
                  <a:srgbClr val="6F706E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Footnote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606275" y="950001"/>
            <a:ext cx="10972800" cy="36576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  <a:lvl2pPr marL="228600" indent="0">
              <a:buFontTx/>
              <a:buNone/>
              <a:defRPr sz="2000">
                <a:solidFill>
                  <a:schemeClr val="accent4"/>
                </a:solidFill>
              </a:defRPr>
            </a:lvl2pPr>
            <a:lvl3pPr marL="457200" indent="0">
              <a:buFontTx/>
              <a:buNone/>
              <a:defRPr sz="2000">
                <a:solidFill>
                  <a:schemeClr val="accent4"/>
                </a:solidFill>
              </a:defRPr>
            </a:lvl3pPr>
            <a:lvl4pPr marL="742950" indent="0">
              <a:buFontTx/>
              <a:buNone/>
              <a:defRPr sz="2000">
                <a:solidFill>
                  <a:schemeClr val="accent4"/>
                </a:solidFill>
              </a:defRPr>
            </a:lvl4pPr>
            <a:lvl5pPr marL="1028700" indent="0">
              <a:buFontTx/>
              <a:buNone/>
              <a:defRPr sz="20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606275" y="0"/>
            <a:ext cx="11214100" cy="1325880"/>
          </a:xfrm>
        </p:spPr>
        <p:txBody>
          <a:bodyPr anchor="ctr" anchorCtr="0">
            <a:noAutofit/>
          </a:bodyPr>
          <a:lstStyle>
            <a:lvl1pPr marL="0" indent="0">
              <a:buFontTx/>
              <a:buNone/>
              <a:defRPr sz="4800" spc="-100" baseline="0">
                <a:solidFill>
                  <a:schemeClr val="accent1"/>
                </a:solidFill>
              </a:defRPr>
            </a:lvl1pPr>
            <a:lvl2pPr marL="228600" indent="0">
              <a:buFontTx/>
              <a:buNone/>
              <a:defRPr sz="4800">
                <a:solidFill>
                  <a:schemeClr val="accent1"/>
                </a:solidFill>
              </a:defRPr>
            </a:lvl2pPr>
            <a:lvl3pPr marL="457200" indent="0">
              <a:buFontTx/>
              <a:buNone/>
              <a:defRPr sz="4800">
                <a:solidFill>
                  <a:schemeClr val="accent1"/>
                </a:solidFill>
              </a:defRPr>
            </a:lvl3pPr>
            <a:lvl4pPr marL="742950" indent="0">
              <a:buFontTx/>
              <a:buNone/>
              <a:defRPr sz="4800">
                <a:solidFill>
                  <a:schemeClr val="accent1"/>
                </a:solidFill>
              </a:defRPr>
            </a:lvl4pPr>
            <a:lvl5pPr marL="1028700" indent="0">
              <a:buFontTx/>
              <a:buNone/>
              <a:defRPr sz="4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2396775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/ Chart Slide with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>
            <a:noAutofit/>
          </a:bodyPr>
          <a:lstStyle/>
          <a:p>
            <a:fld id="{B15F6243-96E1-A545-8A59-06005C7B47C0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Chart Placeholder 9"/>
          <p:cNvSpPr>
            <a:spLocks noGrp="1"/>
          </p:cNvSpPr>
          <p:nvPr>
            <p:ph type="chart" sz="quarter" idx="17" hasCustomPrompt="1"/>
          </p:nvPr>
        </p:nvSpPr>
        <p:spPr>
          <a:xfrm>
            <a:off x="609600" y="1495761"/>
            <a:ext cx="10972800" cy="314050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Chart</a:t>
            </a:r>
          </a:p>
        </p:txBody>
      </p:sp>
      <p:sp>
        <p:nvSpPr>
          <p:cNvPr id="5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609600" y="4808238"/>
            <a:ext cx="10972800" cy="58896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Tx/>
              <a:buNone/>
              <a:defRPr sz="1000" i="1">
                <a:solidFill>
                  <a:srgbClr val="6F706E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Footnote style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606276" y="0"/>
            <a:ext cx="9926813" cy="1325880"/>
          </a:xfrm>
        </p:spPr>
        <p:txBody>
          <a:bodyPr anchor="ctr" anchorCtr="0">
            <a:noAutofit/>
          </a:bodyPr>
          <a:lstStyle>
            <a:lvl1pPr marL="0" indent="0">
              <a:buFontTx/>
              <a:buNone/>
              <a:defRPr sz="4800" spc="-100" baseline="0">
                <a:solidFill>
                  <a:schemeClr val="accent1"/>
                </a:solidFill>
              </a:defRPr>
            </a:lvl1pPr>
            <a:lvl2pPr marL="228600" indent="0">
              <a:buFontTx/>
              <a:buNone/>
              <a:defRPr sz="4800">
                <a:solidFill>
                  <a:schemeClr val="accent1"/>
                </a:solidFill>
              </a:defRPr>
            </a:lvl2pPr>
            <a:lvl3pPr marL="457200" indent="0">
              <a:buFontTx/>
              <a:buNone/>
              <a:defRPr sz="4800">
                <a:solidFill>
                  <a:schemeClr val="accent1"/>
                </a:solidFill>
              </a:defRPr>
            </a:lvl3pPr>
            <a:lvl4pPr marL="742950" indent="0">
              <a:buFontTx/>
              <a:buNone/>
              <a:defRPr sz="4800">
                <a:solidFill>
                  <a:schemeClr val="accent1"/>
                </a:solidFill>
              </a:defRPr>
            </a:lvl4pPr>
            <a:lvl5pPr marL="1028700" indent="0">
              <a:buFontTx/>
              <a:buNone/>
              <a:defRPr sz="4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title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606276" y="950001"/>
            <a:ext cx="10972800" cy="36576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424549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Quot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>
            <a:noAutofit/>
          </a:bodyPr>
          <a:lstStyle/>
          <a:p>
            <a:fld id="{B15F6243-96E1-A545-8A59-06005C7B47C0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774805" y="1163289"/>
            <a:ext cx="8668512" cy="3444875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Quote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416801" y="5266530"/>
            <a:ext cx="3748505" cy="1163147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Tx/>
              <a:buNone/>
              <a:defRPr sz="2000" i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Quote Attribution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25" y="1073403"/>
            <a:ext cx="781076" cy="50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022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Quot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>
            <a:noAutofit/>
          </a:bodyPr>
          <a:lstStyle/>
          <a:p>
            <a:fld id="{B15F6243-96E1-A545-8A59-06005C7B47C0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774805" y="1163289"/>
            <a:ext cx="8668512" cy="3444875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Quote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416801" y="5266530"/>
            <a:ext cx="3748505" cy="1163147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Tx/>
              <a:buNone/>
              <a:defRPr sz="2000" i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Quote Attribution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25" y="1073402"/>
            <a:ext cx="781076" cy="507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598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4187952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3666" y="6096883"/>
            <a:ext cx="3456324" cy="339696"/>
          </a:xfrm>
          <a:prstGeom prst="rect">
            <a:avLst/>
          </a:prstGeom>
        </p:spPr>
      </p:pic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1" y="0"/>
            <a:ext cx="5994044" cy="4177364"/>
          </a:xfrm>
          <a:prstGeom prst="rect">
            <a:avLst/>
          </a:prstGeom>
        </p:spPr>
        <p:txBody>
          <a:bodyPr lIns="0" anchor="ctr" anchorCtr="0">
            <a:noAutofit/>
          </a:bodyPr>
          <a:lstStyle>
            <a:lvl1pPr marL="0" indent="0">
              <a:buFontTx/>
              <a:buNone/>
              <a:defRPr sz="6600" b="1" spc="-3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2" y="5534527"/>
            <a:ext cx="5480049" cy="991687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Contact info</a:t>
            </a:r>
          </a:p>
        </p:txBody>
      </p:sp>
    </p:spTree>
    <p:extLst>
      <p:ext uri="{BB962C8B-B14F-4D97-AF65-F5344CB8AC3E}">
        <p14:creationId xmlns:p14="http://schemas.microsoft.com/office/powerpoint/2010/main" val="844869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Col Bullet Acros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275" y="1"/>
            <a:ext cx="10515600" cy="1325563"/>
          </a:xfrm>
        </p:spPr>
        <p:txBody>
          <a:bodyPr l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18BD-0DC7-3844-8B34-B83BE3C0637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6275" y="950001"/>
            <a:ext cx="10972800" cy="365760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  <a:lvl2pPr marL="457200" indent="0">
              <a:buFontTx/>
              <a:buNone/>
              <a:defRPr sz="2000">
                <a:solidFill>
                  <a:schemeClr val="accent4"/>
                </a:solidFill>
              </a:defRPr>
            </a:lvl2pPr>
            <a:lvl3pPr marL="914400" indent="0">
              <a:buFontTx/>
              <a:buNone/>
              <a:defRPr sz="2000">
                <a:solidFill>
                  <a:schemeClr val="accent4"/>
                </a:solidFill>
              </a:defRPr>
            </a:lvl3pPr>
            <a:lvl4pPr marL="1371600" indent="0">
              <a:buFontTx/>
              <a:buNone/>
              <a:defRPr sz="2000">
                <a:solidFill>
                  <a:schemeClr val="accent4"/>
                </a:solidFill>
              </a:defRPr>
            </a:lvl4pPr>
            <a:lvl5pPr marL="1828800" indent="0">
              <a:buFontTx/>
              <a:buNone/>
              <a:defRPr sz="20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9600" y="1658938"/>
            <a:ext cx="10972800" cy="4464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3605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nse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250649"/>
            <a:ext cx="10515600" cy="1325563"/>
          </a:xfr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0" y="3054188"/>
            <a:ext cx="121920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3097293"/>
            <a:ext cx="12192000" cy="3776472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609600" y="3522489"/>
            <a:ext cx="6096000" cy="2926080"/>
          </a:xfrm>
          <a:prstGeom prst="roundRect">
            <a:avLst>
              <a:gd name="adj" fmla="val 8046"/>
            </a:avLst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Inset Picture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7156451" y="5520267"/>
            <a:ext cx="4313767" cy="897996"/>
          </a:xfrm>
          <a:prstGeom prst="roundRect">
            <a:avLst/>
          </a:prstGeom>
          <a:solidFill>
            <a:schemeClr val="lt1">
              <a:alpha val="46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lIns="91440" tIns="91440" bIns="91440"/>
          <a:lstStyle>
            <a:lvl1pPr>
              <a:defRPr sz="2000" b="1">
                <a:solidFill>
                  <a:schemeClr val="accent1"/>
                </a:solidFill>
                <a:effectLst/>
              </a:defRPr>
            </a:lvl1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1" y="2230120"/>
            <a:ext cx="11648017" cy="795182"/>
          </a:xfrm>
        </p:spPr>
        <p:txBody>
          <a:bodyPr/>
          <a:lstStyle/>
          <a:p>
            <a:pPr lvl="0"/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499904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275" y="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818BD-0DC7-3844-8B34-B83BE3C0637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6275" y="950001"/>
            <a:ext cx="10972800" cy="36576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  <a:lvl2pPr marL="228600" indent="0">
              <a:buFontTx/>
              <a:buNone/>
              <a:defRPr sz="2000">
                <a:solidFill>
                  <a:schemeClr val="accent4"/>
                </a:solidFill>
              </a:defRPr>
            </a:lvl2pPr>
            <a:lvl3pPr marL="457200" indent="0">
              <a:buFontTx/>
              <a:buNone/>
              <a:defRPr sz="2000">
                <a:solidFill>
                  <a:schemeClr val="accent4"/>
                </a:solidFill>
              </a:defRPr>
            </a:lvl3pPr>
            <a:lvl4pPr marL="742950" indent="0">
              <a:buFontTx/>
              <a:buNone/>
              <a:defRPr sz="2000">
                <a:solidFill>
                  <a:schemeClr val="accent4"/>
                </a:solidFill>
              </a:defRPr>
            </a:lvl4pPr>
            <a:lvl5pPr marL="1028700" indent="0">
              <a:buFontTx/>
              <a:buNone/>
              <a:defRPr sz="20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/>
              <a:t>Click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1631869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 A and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275" y="1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818BD-0DC7-3844-8B34-B83BE3C0637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6275" y="950001"/>
            <a:ext cx="10972800" cy="36576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  <a:lvl2pPr marL="228600" indent="0">
              <a:buFontTx/>
              <a:buNone/>
              <a:defRPr sz="2000">
                <a:solidFill>
                  <a:schemeClr val="accent4"/>
                </a:solidFill>
              </a:defRPr>
            </a:lvl2pPr>
            <a:lvl3pPr marL="457200" indent="0">
              <a:buFontTx/>
              <a:buNone/>
              <a:defRPr sz="2000">
                <a:solidFill>
                  <a:schemeClr val="accent4"/>
                </a:solidFill>
              </a:defRPr>
            </a:lvl3pPr>
            <a:lvl4pPr marL="742950" indent="0">
              <a:buFontTx/>
              <a:buNone/>
              <a:defRPr sz="2000">
                <a:solidFill>
                  <a:schemeClr val="accent4"/>
                </a:solidFill>
              </a:defRPr>
            </a:lvl4pPr>
            <a:lvl5pPr marL="1028700" indent="0">
              <a:buFontTx/>
              <a:buNone/>
              <a:defRPr sz="20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03249" y="1658939"/>
            <a:ext cx="10972800" cy="45673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6"/>
                </a:solidFill>
              </a:defRPr>
            </a:lvl1pPr>
            <a:lvl2pPr marL="228600" indent="0">
              <a:buFontTx/>
              <a:buNone/>
              <a:defRPr sz="2000">
                <a:solidFill>
                  <a:schemeClr val="accent6"/>
                </a:solidFill>
              </a:defRPr>
            </a:lvl2pPr>
            <a:lvl3pPr marL="457200" indent="0">
              <a:buFontTx/>
              <a:buNone/>
              <a:defRPr sz="2000">
                <a:solidFill>
                  <a:schemeClr val="accent6"/>
                </a:solidFill>
              </a:defRPr>
            </a:lvl3pPr>
            <a:lvl4pPr marL="742950" indent="0">
              <a:buFontTx/>
              <a:buNone/>
              <a:defRPr sz="2000">
                <a:solidFill>
                  <a:schemeClr val="accent6"/>
                </a:solidFill>
              </a:defRPr>
            </a:lvl4pPr>
            <a:lvl5pPr marL="1028700" indent="0">
              <a:buFontTx/>
              <a:buNone/>
              <a:defRPr sz="2000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3249" y="2257425"/>
            <a:ext cx="10972800" cy="2824162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</a:defRPr>
            </a:lvl1pPr>
            <a:lvl2pPr marL="228600" indent="0">
              <a:buFontTx/>
              <a:buNone/>
              <a:defRPr>
                <a:solidFill>
                  <a:schemeClr val="tx2"/>
                </a:solidFill>
              </a:defRPr>
            </a:lvl2pPr>
            <a:lvl3pPr marL="457200" indent="0">
              <a:buFontTx/>
              <a:buNone/>
              <a:defRPr>
                <a:solidFill>
                  <a:schemeClr val="tx2"/>
                </a:solidFill>
              </a:defRPr>
            </a:lvl3pPr>
            <a:lvl4pPr marL="742950" indent="0">
              <a:buFontTx/>
              <a:buNone/>
              <a:defRPr>
                <a:solidFill>
                  <a:schemeClr val="tx2"/>
                </a:solidFill>
              </a:defRPr>
            </a:lvl4pPr>
            <a:lvl5pPr marL="10287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67437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ubhead A an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275" y="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818BD-0DC7-3844-8B34-B83BE3C0637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6275" y="950001"/>
            <a:ext cx="10972800" cy="36576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06275" y="1658938"/>
            <a:ext cx="5486400" cy="44990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6"/>
                </a:solidFill>
              </a:defRPr>
            </a:lvl1pPr>
            <a:lvl2pPr marL="228600" indent="0">
              <a:buFontTx/>
              <a:buNone/>
              <a:defRPr sz="2000">
                <a:solidFill>
                  <a:schemeClr val="accent6"/>
                </a:solidFill>
              </a:defRPr>
            </a:lvl2pPr>
            <a:lvl3pPr marL="457200" indent="0">
              <a:buFontTx/>
              <a:buNone/>
              <a:defRPr sz="2000">
                <a:solidFill>
                  <a:schemeClr val="accent6"/>
                </a:solidFill>
              </a:defRPr>
            </a:lvl3pPr>
            <a:lvl4pPr marL="742950" indent="0">
              <a:buFontTx/>
              <a:buNone/>
              <a:defRPr sz="2000">
                <a:solidFill>
                  <a:schemeClr val="accent6"/>
                </a:solidFill>
              </a:defRPr>
            </a:lvl4pPr>
            <a:lvl5pPr marL="1028700" indent="0">
              <a:buFontTx/>
              <a:buNone/>
              <a:defRPr sz="2000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Click to edit subhead style A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6275" y="2257425"/>
            <a:ext cx="5486400" cy="13716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28600" indent="0">
              <a:buFontTx/>
              <a:buNone/>
              <a:defRPr/>
            </a:lvl2pPr>
            <a:lvl3pPr marL="457200" indent="0">
              <a:buFontTx/>
              <a:buNone/>
              <a:defRPr/>
            </a:lvl3pPr>
            <a:lvl4pPr marL="742950" indent="0">
              <a:buFontTx/>
              <a:buNone/>
              <a:defRPr/>
            </a:lvl4pPr>
            <a:lvl5pPr marL="10287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606275" y="4672283"/>
            <a:ext cx="5486400" cy="1371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6"/>
          </p:nvPr>
        </p:nvSpPr>
        <p:spPr>
          <a:xfrm>
            <a:off x="6314067" y="1658938"/>
            <a:ext cx="5265007" cy="438502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577851" y="4073796"/>
            <a:ext cx="5486400" cy="457200"/>
          </a:xfrm>
        </p:spPr>
        <p:txBody>
          <a:bodyPr/>
          <a:lstStyle>
            <a:lvl1pPr marL="0" indent="0">
              <a:buFontTx/>
              <a:buNone/>
              <a:defRPr b="1" cap="all" baseline="0">
                <a:solidFill>
                  <a:schemeClr val="accent6"/>
                </a:solidFill>
              </a:defRPr>
            </a:lvl1pPr>
            <a:lvl2pPr marL="228600" indent="0">
              <a:buFontTx/>
              <a:buNone/>
              <a:defRPr b="1" cap="all" baseline="0">
                <a:solidFill>
                  <a:schemeClr val="accent6"/>
                </a:solidFill>
              </a:defRPr>
            </a:lvl2pPr>
            <a:lvl3pPr marL="457200" indent="0">
              <a:buFontTx/>
              <a:buNone/>
              <a:defRPr b="1" cap="all" baseline="0">
                <a:solidFill>
                  <a:schemeClr val="accent6"/>
                </a:solidFill>
              </a:defRPr>
            </a:lvl3pPr>
            <a:lvl4pPr marL="742950" indent="0">
              <a:buFontTx/>
              <a:buNone/>
              <a:defRPr b="1" cap="all" baseline="0">
                <a:solidFill>
                  <a:schemeClr val="accent6"/>
                </a:solidFill>
              </a:defRPr>
            </a:lvl4pPr>
            <a:lvl5pPr marL="1028700" indent="0">
              <a:buFontTx/>
              <a:buNone/>
              <a:defRPr b="1" cap="all" baseline="0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Click to edit subhead style b</a:t>
            </a:r>
          </a:p>
        </p:txBody>
      </p:sp>
    </p:spTree>
    <p:extLst>
      <p:ext uri="{BB962C8B-B14F-4D97-AF65-F5344CB8AC3E}">
        <p14:creationId xmlns:p14="http://schemas.microsoft.com/office/powerpoint/2010/main" val="39018259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ubhea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275" y="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818BD-0DC7-3844-8B34-B83BE3C0637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6275" y="950001"/>
            <a:ext cx="10972800" cy="36576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  <a:lvl2pPr>
              <a:defRPr sz="2000">
                <a:solidFill>
                  <a:schemeClr val="accent4"/>
                </a:solidFill>
              </a:defRPr>
            </a:lvl2pPr>
            <a:lvl3pPr>
              <a:defRPr sz="2000">
                <a:solidFill>
                  <a:schemeClr val="accent4"/>
                </a:solidFill>
              </a:defRPr>
            </a:lvl3pPr>
            <a:lvl4pPr>
              <a:defRPr sz="2000">
                <a:solidFill>
                  <a:schemeClr val="accent4"/>
                </a:solidFill>
              </a:defRPr>
            </a:lvl4pPr>
            <a:lvl5pPr>
              <a:defRPr sz="20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06275" y="1658938"/>
            <a:ext cx="5486400" cy="4572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edit subhead style A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6275" y="2257425"/>
            <a:ext cx="5486400" cy="13716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28600" indent="0">
              <a:buFontTx/>
              <a:buNone/>
              <a:defRPr/>
            </a:lvl2pPr>
            <a:lvl3pPr marL="457200" indent="0">
              <a:buFontTx/>
              <a:buNone/>
              <a:defRPr/>
            </a:lvl3pPr>
            <a:lvl4pPr marL="742950" indent="0">
              <a:buFontTx/>
              <a:buNone/>
              <a:defRPr/>
            </a:lvl4pPr>
            <a:lvl5pPr marL="10287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06275" y="4073796"/>
            <a:ext cx="5486400" cy="457200"/>
          </a:xfrm>
        </p:spPr>
        <p:txBody>
          <a:bodyPr>
            <a:normAutofit/>
          </a:bodyPr>
          <a:lstStyle>
            <a:lvl1pPr>
              <a:defRPr sz="2000" baseline="0">
                <a:solidFill>
                  <a:schemeClr val="accent6"/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subhead style A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606275" y="4672283"/>
            <a:ext cx="5486400" cy="13716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28600" indent="0">
              <a:buFontTx/>
              <a:buNone/>
              <a:defRPr/>
            </a:lvl2pPr>
            <a:lvl3pPr marL="457200" indent="0">
              <a:buFontTx/>
              <a:buNone/>
              <a:defRPr/>
            </a:lvl3pPr>
            <a:lvl4pPr marL="742950" indent="0">
              <a:buFontTx/>
              <a:buNone/>
              <a:defRPr/>
            </a:lvl4pPr>
            <a:lvl5pPr marL="10287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6312131" y="1658938"/>
            <a:ext cx="5266944" cy="438912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34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 Bullets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275" y="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818BD-0DC7-3844-8B34-B83BE3C0637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6275" y="950000"/>
            <a:ext cx="10972800" cy="36576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  <a:lvl2pPr marL="228600" indent="0">
              <a:buFontTx/>
              <a:buNone/>
              <a:defRPr sz="2000">
                <a:solidFill>
                  <a:schemeClr val="accent4"/>
                </a:solidFill>
              </a:defRPr>
            </a:lvl2pPr>
            <a:lvl3pPr marL="457200" indent="0">
              <a:buFontTx/>
              <a:buNone/>
              <a:defRPr sz="2000">
                <a:solidFill>
                  <a:schemeClr val="accent4"/>
                </a:solidFill>
              </a:defRPr>
            </a:lvl3pPr>
            <a:lvl4pPr marL="742950" indent="0">
              <a:buFontTx/>
              <a:buNone/>
              <a:defRPr sz="2000">
                <a:solidFill>
                  <a:schemeClr val="accent4"/>
                </a:solidFill>
              </a:defRPr>
            </a:lvl4pPr>
            <a:lvl5pPr marL="1028700" indent="0">
              <a:buFontTx/>
              <a:buNone/>
              <a:defRPr sz="20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06275" y="1658938"/>
            <a:ext cx="5486400" cy="457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6"/>
                </a:solidFill>
              </a:defRPr>
            </a:lvl1pPr>
            <a:lvl2pPr marL="228600" indent="0">
              <a:buFontTx/>
              <a:buNone/>
              <a:defRPr sz="2000">
                <a:solidFill>
                  <a:schemeClr val="accent6"/>
                </a:solidFill>
              </a:defRPr>
            </a:lvl2pPr>
            <a:lvl3pPr marL="457200" indent="0">
              <a:buFontTx/>
              <a:buNone/>
              <a:defRPr sz="2000">
                <a:solidFill>
                  <a:schemeClr val="accent6"/>
                </a:solidFill>
              </a:defRPr>
            </a:lvl3pPr>
            <a:lvl4pPr marL="742950" indent="0">
              <a:buFontTx/>
              <a:buNone/>
              <a:defRPr sz="2000">
                <a:solidFill>
                  <a:schemeClr val="accent6"/>
                </a:solidFill>
              </a:defRPr>
            </a:lvl4pPr>
            <a:lvl5pPr marL="1028700" indent="0">
              <a:buFontTx/>
              <a:buNone/>
              <a:defRPr sz="2000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Click to edit subhead style A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6275" y="2257426"/>
            <a:ext cx="5486400" cy="1658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606275" y="4073796"/>
            <a:ext cx="5486400" cy="457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6"/>
                </a:solidFill>
              </a:defRPr>
            </a:lvl1pPr>
            <a:lvl2pPr>
              <a:defRPr sz="20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2000">
                <a:solidFill>
                  <a:schemeClr val="accent6"/>
                </a:solidFill>
              </a:defRPr>
            </a:lvl4pPr>
            <a:lvl5pPr>
              <a:defRPr sz="2000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Click to edit subhead style A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606275" y="4672284"/>
            <a:ext cx="5486400" cy="17303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6"/>
          </p:nvPr>
        </p:nvSpPr>
        <p:spPr>
          <a:xfrm>
            <a:off x="6312131" y="1658938"/>
            <a:ext cx="5266944" cy="43891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247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275" y="1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6275" y="1658938"/>
            <a:ext cx="5242560" cy="4351338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lvl1pPr>
            <a:lvl2pPr marL="457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2pPr>
            <a:lvl3pPr marL="687388" marR="0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3pPr>
            <a:lvl4pPr marL="973138" marR="0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4pPr>
            <a:lvl5pPr marL="1258888" marR="0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C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4572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C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687388" marR="0" lvl="2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C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973138" marR="0" lvl="3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C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258888" marR="0" lvl="4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C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6513" y="1658938"/>
            <a:ext cx="5242560" cy="4351338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lvl1pPr>
            <a:lvl2pPr marL="457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2pPr>
            <a:lvl3pPr marL="687388" marR="0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3pPr>
            <a:lvl4pPr marL="973138" marR="0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4pPr>
            <a:lvl5pPr marL="1258888" marR="0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C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4572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C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687388" marR="0" lvl="2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C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973138" marR="0" lvl="3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C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258888" marR="0" lvl="4" indent="-2301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C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18BD-0DC7-3844-8B34-B83BE3C0637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606273" y="950002"/>
            <a:ext cx="10972800" cy="36671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13260011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 Bullets Subhea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275" y="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818BD-0DC7-3844-8B34-B83BE3C0637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6275" y="950000"/>
            <a:ext cx="10972800" cy="36576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  <a:lvl2pPr marL="228600" indent="0">
              <a:buFontTx/>
              <a:buNone/>
              <a:defRPr sz="2000">
                <a:solidFill>
                  <a:schemeClr val="accent4"/>
                </a:solidFill>
              </a:defRPr>
            </a:lvl2pPr>
            <a:lvl3pPr marL="457200" indent="0">
              <a:buFontTx/>
              <a:buNone/>
              <a:defRPr sz="2000">
                <a:solidFill>
                  <a:schemeClr val="accent4"/>
                </a:solidFill>
              </a:defRPr>
            </a:lvl3pPr>
            <a:lvl4pPr marL="742950" indent="0">
              <a:buFontTx/>
              <a:buNone/>
              <a:defRPr sz="2000">
                <a:solidFill>
                  <a:schemeClr val="accent4"/>
                </a:solidFill>
              </a:defRPr>
            </a:lvl4pPr>
            <a:lvl5pPr marL="1028700" indent="0">
              <a:buFontTx/>
              <a:buNone/>
              <a:defRPr sz="20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06275" y="1658938"/>
            <a:ext cx="5242560" cy="457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6"/>
                </a:solidFill>
              </a:defRPr>
            </a:lvl1pPr>
            <a:lvl2pPr marL="228600" indent="0">
              <a:buFontTx/>
              <a:buNone/>
              <a:defRPr sz="2000">
                <a:solidFill>
                  <a:schemeClr val="accent6"/>
                </a:solidFill>
              </a:defRPr>
            </a:lvl2pPr>
            <a:lvl3pPr marL="457200" indent="0">
              <a:buFontTx/>
              <a:buNone/>
              <a:defRPr sz="2000">
                <a:solidFill>
                  <a:schemeClr val="accent6"/>
                </a:solidFill>
              </a:defRPr>
            </a:lvl3pPr>
            <a:lvl4pPr marL="742950" indent="0">
              <a:buFontTx/>
              <a:buNone/>
              <a:defRPr sz="2000">
                <a:solidFill>
                  <a:schemeClr val="accent6"/>
                </a:solidFill>
              </a:defRPr>
            </a:lvl4pPr>
            <a:lvl5pPr marL="1028700" indent="0">
              <a:buFontTx/>
              <a:buNone/>
              <a:defRPr sz="2000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Click to edit subhead style A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6275" y="2257426"/>
            <a:ext cx="5242560" cy="30845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6336515" y="1658938"/>
            <a:ext cx="5242560" cy="457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 baseline="0">
                <a:solidFill>
                  <a:schemeClr val="accent6"/>
                </a:solidFill>
              </a:defRPr>
            </a:lvl1pPr>
            <a:lvl2pPr marL="228600" indent="0">
              <a:buFontTx/>
              <a:buNone/>
              <a:defRPr sz="2000">
                <a:solidFill>
                  <a:schemeClr val="accent6"/>
                </a:solidFill>
              </a:defRPr>
            </a:lvl2pPr>
            <a:lvl3pPr marL="457200" indent="0">
              <a:buFontTx/>
              <a:buNone/>
              <a:defRPr sz="2000">
                <a:solidFill>
                  <a:schemeClr val="accent6"/>
                </a:solidFill>
              </a:defRPr>
            </a:lvl3pPr>
            <a:lvl4pPr marL="742950" indent="0">
              <a:buFontTx/>
              <a:buNone/>
              <a:defRPr sz="2000">
                <a:solidFill>
                  <a:schemeClr val="accent6"/>
                </a:solidFill>
              </a:defRPr>
            </a:lvl4pPr>
            <a:lvl5pPr marL="1028700" indent="0">
              <a:buFontTx/>
              <a:buNone/>
              <a:defRPr sz="2000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Click to edit subhead style A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6336515" y="2257426"/>
            <a:ext cx="5242560" cy="3038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89741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 Bullets Subhea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275" y="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818BD-0DC7-3844-8B34-B83BE3C0637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6275" y="950001"/>
            <a:ext cx="10972800" cy="36576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  <a:lvl2pPr marL="228600" indent="0">
              <a:buFontTx/>
              <a:buNone/>
              <a:defRPr sz="2000">
                <a:solidFill>
                  <a:schemeClr val="accent4"/>
                </a:solidFill>
              </a:defRPr>
            </a:lvl2pPr>
            <a:lvl3pPr marL="457200" indent="0">
              <a:buFontTx/>
              <a:buNone/>
              <a:defRPr sz="2000">
                <a:solidFill>
                  <a:schemeClr val="accent4"/>
                </a:solidFill>
              </a:defRPr>
            </a:lvl3pPr>
            <a:lvl4pPr marL="742950" indent="0">
              <a:buFontTx/>
              <a:buNone/>
              <a:defRPr sz="2000">
                <a:solidFill>
                  <a:schemeClr val="accent4"/>
                </a:solidFill>
              </a:defRPr>
            </a:lvl4pPr>
            <a:lvl5pPr marL="1028700" indent="0">
              <a:buFontTx/>
              <a:buNone/>
              <a:defRPr sz="20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06275" y="1658938"/>
            <a:ext cx="5242560" cy="520700"/>
          </a:xfrm>
        </p:spPr>
        <p:txBody>
          <a:bodyPr/>
          <a:lstStyle>
            <a:lvl1pPr marL="0" indent="0">
              <a:buFontTx/>
              <a:buNone/>
              <a:defRPr b="1" cap="all" baseline="0">
                <a:solidFill>
                  <a:schemeClr val="accent6"/>
                </a:solidFill>
              </a:defRPr>
            </a:lvl1pPr>
            <a:lvl2pPr marL="228600" indent="0">
              <a:buFontTx/>
              <a:buNone/>
              <a:defRPr b="1">
                <a:solidFill>
                  <a:schemeClr val="accent6"/>
                </a:solidFill>
              </a:defRPr>
            </a:lvl2pPr>
            <a:lvl3pPr marL="457200" indent="0">
              <a:buFontTx/>
              <a:buNone/>
              <a:defRPr b="1">
                <a:solidFill>
                  <a:schemeClr val="accent6"/>
                </a:solidFill>
              </a:defRPr>
            </a:lvl3pPr>
            <a:lvl4pPr marL="742950" indent="0">
              <a:buFontTx/>
              <a:buNone/>
              <a:defRPr b="1">
                <a:solidFill>
                  <a:schemeClr val="accent6"/>
                </a:solidFill>
              </a:defRPr>
            </a:lvl4pPr>
            <a:lvl5pPr marL="1028700" indent="0">
              <a:buFontTx/>
              <a:buNone/>
              <a:defRPr b="1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Click to edit subhead style B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6275" y="2257425"/>
            <a:ext cx="5242560" cy="30815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336515" y="1658938"/>
            <a:ext cx="5242560" cy="457200"/>
          </a:xfrm>
        </p:spPr>
        <p:txBody>
          <a:bodyPr/>
          <a:lstStyle>
            <a:lvl1pPr marL="0" indent="0">
              <a:buFontTx/>
              <a:buNone/>
              <a:defRPr b="1" cap="all" baseline="0">
                <a:solidFill>
                  <a:schemeClr val="accent6"/>
                </a:solidFill>
              </a:defRPr>
            </a:lvl1pPr>
            <a:lvl2pPr marL="228600" indent="0">
              <a:buFontTx/>
              <a:buNone/>
              <a:defRPr b="1" cap="all" baseline="0">
                <a:solidFill>
                  <a:schemeClr val="accent6"/>
                </a:solidFill>
              </a:defRPr>
            </a:lvl2pPr>
            <a:lvl3pPr marL="457200" indent="0">
              <a:buFontTx/>
              <a:buNone/>
              <a:defRPr b="1" cap="all" baseline="0">
                <a:solidFill>
                  <a:schemeClr val="accent6"/>
                </a:solidFill>
              </a:defRPr>
            </a:lvl3pPr>
            <a:lvl4pPr marL="742950" indent="0">
              <a:buFontTx/>
              <a:buNone/>
              <a:defRPr b="1" cap="all" baseline="0">
                <a:solidFill>
                  <a:schemeClr val="accent6"/>
                </a:solidFill>
              </a:defRPr>
            </a:lvl4pPr>
            <a:lvl5pPr marL="1028700" indent="0">
              <a:buFontTx/>
              <a:buNone/>
              <a:defRPr b="1" cap="all" baseline="0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Click to edit subhead style B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6336515" y="2257425"/>
            <a:ext cx="5242560" cy="30815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93124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>
            <a:noAutofit/>
          </a:bodyPr>
          <a:lstStyle/>
          <a:p>
            <a:fld id="{B15F6243-96E1-A545-8A59-06005C7B47C0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4402660"/>
            <a:ext cx="11582401" cy="1344168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Tx/>
              <a:buNone/>
              <a:defRPr sz="6600" b="1" i="0" spc="-3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Transition Slide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5443462"/>
            <a:ext cx="11582400" cy="9445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360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FontTx/>
              <a:buNone/>
              <a:defRPr sz="360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FontTx/>
              <a:buNone/>
              <a:defRPr sz="360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FontTx/>
              <a:buNone/>
              <a:defRPr sz="360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FontTx/>
              <a:buNone/>
              <a:defRPr sz="360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3728515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/ Chart Slide with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>
            <a:noAutofit/>
          </a:bodyPr>
          <a:lstStyle/>
          <a:p>
            <a:fld id="{B15F6243-96E1-A545-8A59-06005C7B47C0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Table Placeholder 14"/>
          <p:cNvSpPr>
            <a:spLocks noGrp="1"/>
          </p:cNvSpPr>
          <p:nvPr>
            <p:ph type="tbl" sz="quarter" idx="17" hasCustomPrompt="1"/>
          </p:nvPr>
        </p:nvSpPr>
        <p:spPr>
          <a:xfrm>
            <a:off x="609600" y="1495760"/>
            <a:ext cx="10972800" cy="313944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Tx/>
              <a:buNone/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Table</a:t>
            </a:r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609600" y="4808238"/>
            <a:ext cx="10972800" cy="58896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Tx/>
              <a:buNone/>
              <a:defRPr sz="1000" i="1">
                <a:solidFill>
                  <a:srgbClr val="6F706E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Footnote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606275" y="950001"/>
            <a:ext cx="10972800" cy="36576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  <a:lvl2pPr marL="228600" indent="0">
              <a:buFontTx/>
              <a:buNone/>
              <a:defRPr sz="2000">
                <a:solidFill>
                  <a:schemeClr val="accent4"/>
                </a:solidFill>
              </a:defRPr>
            </a:lvl2pPr>
            <a:lvl3pPr marL="457200" indent="0">
              <a:buFontTx/>
              <a:buNone/>
              <a:defRPr sz="2000">
                <a:solidFill>
                  <a:schemeClr val="accent4"/>
                </a:solidFill>
              </a:defRPr>
            </a:lvl3pPr>
            <a:lvl4pPr marL="742950" indent="0">
              <a:buFontTx/>
              <a:buNone/>
              <a:defRPr sz="2000">
                <a:solidFill>
                  <a:schemeClr val="accent4"/>
                </a:solidFill>
              </a:defRPr>
            </a:lvl4pPr>
            <a:lvl5pPr marL="1028700" indent="0">
              <a:buFontTx/>
              <a:buNone/>
              <a:defRPr sz="20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606275" y="0"/>
            <a:ext cx="11214100" cy="1325880"/>
          </a:xfrm>
        </p:spPr>
        <p:txBody>
          <a:bodyPr anchor="ctr" anchorCtr="0">
            <a:noAutofit/>
          </a:bodyPr>
          <a:lstStyle>
            <a:lvl1pPr marL="0" indent="0">
              <a:buFontTx/>
              <a:buNone/>
              <a:defRPr sz="4800" spc="-100" baseline="0">
                <a:solidFill>
                  <a:schemeClr val="accent1"/>
                </a:solidFill>
              </a:defRPr>
            </a:lvl1pPr>
            <a:lvl2pPr marL="228600" indent="0">
              <a:buFontTx/>
              <a:buNone/>
              <a:defRPr sz="4800">
                <a:solidFill>
                  <a:schemeClr val="accent1"/>
                </a:solidFill>
              </a:defRPr>
            </a:lvl2pPr>
            <a:lvl3pPr marL="457200" indent="0">
              <a:buFontTx/>
              <a:buNone/>
              <a:defRPr sz="4800">
                <a:solidFill>
                  <a:schemeClr val="accent1"/>
                </a:solidFill>
              </a:defRPr>
            </a:lvl3pPr>
            <a:lvl4pPr marL="742950" indent="0">
              <a:buFontTx/>
              <a:buNone/>
              <a:defRPr sz="4800">
                <a:solidFill>
                  <a:schemeClr val="accent1"/>
                </a:solidFill>
              </a:defRPr>
            </a:lvl4pPr>
            <a:lvl5pPr marL="1028700" indent="0">
              <a:buFontTx/>
              <a:buNone/>
              <a:defRPr sz="4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264860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roduc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0" y="3061904"/>
            <a:ext cx="12192000" cy="0"/>
          </a:xfrm>
          <a:prstGeom prst="line">
            <a:avLst/>
          </a:prstGeom>
          <a:ln w="57150">
            <a:solidFill>
              <a:srgbClr val="7823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3097293"/>
            <a:ext cx="12192000" cy="3776472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8189345" y="3778371"/>
            <a:ext cx="3280873" cy="2639893"/>
          </a:xfrm>
          <a:prstGeom prst="roundRect">
            <a:avLst/>
          </a:prstGeom>
          <a:solidFill>
            <a:schemeClr val="lt1">
              <a:alpha val="46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lIns="91440" tIns="91440" bIns="91440"/>
          <a:lstStyle>
            <a:lvl1pPr>
              <a:defRPr sz="2000" b="1">
                <a:solidFill>
                  <a:schemeClr val="accent1"/>
                </a:solidFill>
                <a:effectLst/>
              </a:defRPr>
            </a:lvl1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1" y="2230120"/>
            <a:ext cx="10545233" cy="795182"/>
          </a:xfrm>
        </p:spPr>
        <p:txBody>
          <a:bodyPr/>
          <a:lstStyle/>
          <a:p>
            <a:pPr lvl="0"/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836733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/ Chart Slide with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>
            <a:noAutofit/>
          </a:bodyPr>
          <a:lstStyle/>
          <a:p>
            <a:fld id="{B15F6243-96E1-A545-8A59-06005C7B47C0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Chart Placeholder 9"/>
          <p:cNvSpPr>
            <a:spLocks noGrp="1"/>
          </p:cNvSpPr>
          <p:nvPr>
            <p:ph type="chart" sz="quarter" idx="17" hasCustomPrompt="1"/>
          </p:nvPr>
        </p:nvSpPr>
        <p:spPr>
          <a:xfrm>
            <a:off x="609600" y="1495761"/>
            <a:ext cx="10972800" cy="314050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Chart</a:t>
            </a:r>
          </a:p>
        </p:txBody>
      </p:sp>
      <p:sp>
        <p:nvSpPr>
          <p:cNvPr id="5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609600" y="4808238"/>
            <a:ext cx="10972800" cy="58896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Tx/>
              <a:buNone/>
              <a:defRPr sz="1000" i="1">
                <a:solidFill>
                  <a:srgbClr val="6F706E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Footnote style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606276" y="0"/>
            <a:ext cx="9926813" cy="1325880"/>
          </a:xfrm>
        </p:spPr>
        <p:txBody>
          <a:bodyPr anchor="ctr" anchorCtr="0">
            <a:noAutofit/>
          </a:bodyPr>
          <a:lstStyle>
            <a:lvl1pPr marL="0" indent="0">
              <a:buFontTx/>
              <a:buNone/>
              <a:defRPr sz="4800" spc="-100" baseline="0">
                <a:solidFill>
                  <a:schemeClr val="accent1"/>
                </a:solidFill>
              </a:defRPr>
            </a:lvl1pPr>
            <a:lvl2pPr marL="228600" indent="0">
              <a:buFontTx/>
              <a:buNone/>
              <a:defRPr sz="4800">
                <a:solidFill>
                  <a:schemeClr val="accent1"/>
                </a:solidFill>
              </a:defRPr>
            </a:lvl2pPr>
            <a:lvl3pPr marL="457200" indent="0">
              <a:buFontTx/>
              <a:buNone/>
              <a:defRPr sz="4800">
                <a:solidFill>
                  <a:schemeClr val="accent1"/>
                </a:solidFill>
              </a:defRPr>
            </a:lvl3pPr>
            <a:lvl4pPr marL="742950" indent="0">
              <a:buFontTx/>
              <a:buNone/>
              <a:defRPr sz="4800">
                <a:solidFill>
                  <a:schemeClr val="accent1"/>
                </a:solidFill>
              </a:defRPr>
            </a:lvl4pPr>
            <a:lvl5pPr marL="1028700" indent="0">
              <a:buFontTx/>
              <a:buNone/>
              <a:defRPr sz="4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title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606276" y="950001"/>
            <a:ext cx="10972800" cy="36576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2634547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Quot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>
            <a:noAutofit/>
          </a:bodyPr>
          <a:lstStyle/>
          <a:p>
            <a:fld id="{B15F6243-96E1-A545-8A59-06005C7B47C0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774805" y="1163289"/>
            <a:ext cx="8668512" cy="3444875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Quote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416801" y="5266530"/>
            <a:ext cx="3748505" cy="1163147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Tx/>
              <a:buNone/>
              <a:defRPr sz="2000" i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Quote Attribution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25" y="1073403"/>
            <a:ext cx="781076" cy="50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9682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Quot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>
            <a:noAutofit/>
          </a:bodyPr>
          <a:lstStyle/>
          <a:p>
            <a:fld id="{B15F6243-96E1-A545-8A59-06005C7B47C0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774805" y="1163289"/>
            <a:ext cx="8668512" cy="3444875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Quote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416801" y="5266530"/>
            <a:ext cx="3748505" cy="1163147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Tx/>
              <a:buNone/>
              <a:defRPr sz="2000" i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Quote Attribution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25" y="1073402"/>
            <a:ext cx="781076" cy="507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0336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4187952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3666" y="6096883"/>
            <a:ext cx="3456324" cy="339696"/>
          </a:xfrm>
          <a:prstGeom prst="rect">
            <a:avLst/>
          </a:prstGeom>
        </p:spPr>
      </p:pic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1" y="0"/>
            <a:ext cx="5994044" cy="4177364"/>
          </a:xfrm>
          <a:prstGeom prst="rect">
            <a:avLst/>
          </a:prstGeom>
        </p:spPr>
        <p:txBody>
          <a:bodyPr lIns="0" anchor="ctr" anchorCtr="0">
            <a:noAutofit/>
          </a:bodyPr>
          <a:lstStyle>
            <a:lvl1pPr marL="0" indent="0">
              <a:buFontTx/>
              <a:buNone/>
              <a:defRPr sz="6600" b="1" spc="-3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2" y="5534527"/>
            <a:ext cx="5480049" cy="991687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Contact info</a:t>
            </a:r>
          </a:p>
        </p:txBody>
      </p:sp>
    </p:spTree>
    <p:extLst>
      <p:ext uri="{BB962C8B-B14F-4D97-AF65-F5344CB8AC3E}">
        <p14:creationId xmlns:p14="http://schemas.microsoft.com/office/powerpoint/2010/main" val="587977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Col Bullet Acros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275" y="1"/>
            <a:ext cx="10515600" cy="1325563"/>
          </a:xfrm>
        </p:spPr>
        <p:txBody>
          <a:bodyPr l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18BD-0DC7-3844-8B34-B83BE3C0637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6275" y="950001"/>
            <a:ext cx="10972800" cy="365760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  <a:lvl2pPr marL="457200" indent="0">
              <a:buFontTx/>
              <a:buNone/>
              <a:defRPr sz="2000">
                <a:solidFill>
                  <a:schemeClr val="accent4"/>
                </a:solidFill>
              </a:defRPr>
            </a:lvl2pPr>
            <a:lvl3pPr marL="914400" indent="0">
              <a:buFontTx/>
              <a:buNone/>
              <a:defRPr sz="2000">
                <a:solidFill>
                  <a:schemeClr val="accent4"/>
                </a:solidFill>
              </a:defRPr>
            </a:lvl3pPr>
            <a:lvl4pPr marL="1371600" indent="0">
              <a:buFontTx/>
              <a:buNone/>
              <a:defRPr sz="2000">
                <a:solidFill>
                  <a:schemeClr val="accent4"/>
                </a:solidFill>
              </a:defRPr>
            </a:lvl4pPr>
            <a:lvl5pPr marL="1828800" indent="0">
              <a:buFontTx/>
              <a:buNone/>
              <a:defRPr sz="20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9600" y="1658938"/>
            <a:ext cx="10972800" cy="4464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430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275" y="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818BD-0DC7-3844-8B34-B83BE3C0637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6275" y="950001"/>
            <a:ext cx="10972800" cy="36576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  <a:lvl2pPr marL="228600" indent="0">
              <a:buFontTx/>
              <a:buNone/>
              <a:defRPr sz="2000">
                <a:solidFill>
                  <a:schemeClr val="accent4"/>
                </a:solidFill>
              </a:defRPr>
            </a:lvl2pPr>
            <a:lvl3pPr marL="457200" indent="0">
              <a:buFontTx/>
              <a:buNone/>
              <a:defRPr sz="2000">
                <a:solidFill>
                  <a:schemeClr val="accent4"/>
                </a:solidFill>
              </a:defRPr>
            </a:lvl3pPr>
            <a:lvl4pPr marL="742950" indent="0">
              <a:buFontTx/>
              <a:buNone/>
              <a:defRPr sz="2000">
                <a:solidFill>
                  <a:schemeClr val="accent4"/>
                </a:solidFill>
              </a:defRPr>
            </a:lvl4pPr>
            <a:lvl5pPr marL="1028700" indent="0">
              <a:buFontTx/>
              <a:buNone/>
              <a:defRPr sz="20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/>
              <a:t>Click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3223705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 A and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275" y="1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818BD-0DC7-3844-8B34-B83BE3C0637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6275" y="950001"/>
            <a:ext cx="10972800" cy="36576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  <a:lvl2pPr marL="228600" indent="0">
              <a:buFontTx/>
              <a:buNone/>
              <a:defRPr sz="2000">
                <a:solidFill>
                  <a:schemeClr val="accent4"/>
                </a:solidFill>
              </a:defRPr>
            </a:lvl2pPr>
            <a:lvl3pPr marL="457200" indent="0">
              <a:buFontTx/>
              <a:buNone/>
              <a:defRPr sz="2000">
                <a:solidFill>
                  <a:schemeClr val="accent4"/>
                </a:solidFill>
              </a:defRPr>
            </a:lvl3pPr>
            <a:lvl4pPr marL="742950" indent="0">
              <a:buFontTx/>
              <a:buNone/>
              <a:defRPr sz="2000">
                <a:solidFill>
                  <a:schemeClr val="accent4"/>
                </a:solidFill>
              </a:defRPr>
            </a:lvl4pPr>
            <a:lvl5pPr marL="1028700" indent="0">
              <a:buFontTx/>
              <a:buNone/>
              <a:defRPr sz="20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03249" y="1658939"/>
            <a:ext cx="10972800" cy="45673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6"/>
                </a:solidFill>
              </a:defRPr>
            </a:lvl1pPr>
            <a:lvl2pPr marL="228600" indent="0">
              <a:buFontTx/>
              <a:buNone/>
              <a:defRPr sz="2000">
                <a:solidFill>
                  <a:schemeClr val="accent6"/>
                </a:solidFill>
              </a:defRPr>
            </a:lvl2pPr>
            <a:lvl3pPr marL="457200" indent="0">
              <a:buFontTx/>
              <a:buNone/>
              <a:defRPr sz="2000">
                <a:solidFill>
                  <a:schemeClr val="accent6"/>
                </a:solidFill>
              </a:defRPr>
            </a:lvl3pPr>
            <a:lvl4pPr marL="742950" indent="0">
              <a:buFontTx/>
              <a:buNone/>
              <a:defRPr sz="2000">
                <a:solidFill>
                  <a:schemeClr val="accent6"/>
                </a:solidFill>
              </a:defRPr>
            </a:lvl4pPr>
            <a:lvl5pPr marL="1028700" indent="0">
              <a:buFontTx/>
              <a:buNone/>
              <a:defRPr sz="2000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3249" y="2257425"/>
            <a:ext cx="10972800" cy="2824162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</a:defRPr>
            </a:lvl1pPr>
            <a:lvl2pPr marL="228600" indent="0">
              <a:buFontTx/>
              <a:buNone/>
              <a:defRPr>
                <a:solidFill>
                  <a:schemeClr val="tx2"/>
                </a:solidFill>
              </a:defRPr>
            </a:lvl2pPr>
            <a:lvl3pPr marL="457200" indent="0">
              <a:buFontTx/>
              <a:buNone/>
              <a:defRPr>
                <a:solidFill>
                  <a:schemeClr val="tx2"/>
                </a:solidFill>
              </a:defRPr>
            </a:lvl3pPr>
            <a:lvl4pPr marL="742950" indent="0">
              <a:buFontTx/>
              <a:buNone/>
              <a:defRPr>
                <a:solidFill>
                  <a:schemeClr val="tx2"/>
                </a:solidFill>
              </a:defRPr>
            </a:lvl4pPr>
            <a:lvl5pPr marL="10287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603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ubhead A an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275" y="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818BD-0DC7-3844-8B34-B83BE3C0637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6275" y="950001"/>
            <a:ext cx="10972800" cy="36576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06275" y="1658938"/>
            <a:ext cx="5486400" cy="44990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6"/>
                </a:solidFill>
              </a:defRPr>
            </a:lvl1pPr>
            <a:lvl2pPr marL="228600" indent="0">
              <a:buFontTx/>
              <a:buNone/>
              <a:defRPr sz="2000">
                <a:solidFill>
                  <a:schemeClr val="accent6"/>
                </a:solidFill>
              </a:defRPr>
            </a:lvl2pPr>
            <a:lvl3pPr marL="457200" indent="0">
              <a:buFontTx/>
              <a:buNone/>
              <a:defRPr sz="2000">
                <a:solidFill>
                  <a:schemeClr val="accent6"/>
                </a:solidFill>
              </a:defRPr>
            </a:lvl3pPr>
            <a:lvl4pPr marL="742950" indent="0">
              <a:buFontTx/>
              <a:buNone/>
              <a:defRPr sz="2000">
                <a:solidFill>
                  <a:schemeClr val="accent6"/>
                </a:solidFill>
              </a:defRPr>
            </a:lvl4pPr>
            <a:lvl5pPr marL="1028700" indent="0">
              <a:buFontTx/>
              <a:buNone/>
              <a:defRPr sz="2000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Click to edit subhead style A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6275" y="2257425"/>
            <a:ext cx="5486400" cy="13716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28600" indent="0">
              <a:buFontTx/>
              <a:buNone/>
              <a:defRPr/>
            </a:lvl2pPr>
            <a:lvl3pPr marL="457200" indent="0">
              <a:buFontTx/>
              <a:buNone/>
              <a:defRPr/>
            </a:lvl3pPr>
            <a:lvl4pPr marL="742950" indent="0">
              <a:buFontTx/>
              <a:buNone/>
              <a:defRPr/>
            </a:lvl4pPr>
            <a:lvl5pPr marL="10287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606275" y="4672283"/>
            <a:ext cx="5486400" cy="1371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6"/>
          </p:nvPr>
        </p:nvSpPr>
        <p:spPr>
          <a:xfrm>
            <a:off x="6314067" y="1658938"/>
            <a:ext cx="5265007" cy="438502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577851" y="4073796"/>
            <a:ext cx="5486400" cy="457200"/>
          </a:xfrm>
        </p:spPr>
        <p:txBody>
          <a:bodyPr/>
          <a:lstStyle>
            <a:lvl1pPr marL="0" indent="0">
              <a:buFontTx/>
              <a:buNone/>
              <a:defRPr b="1" cap="all" baseline="0">
                <a:solidFill>
                  <a:schemeClr val="accent6"/>
                </a:solidFill>
              </a:defRPr>
            </a:lvl1pPr>
            <a:lvl2pPr marL="228600" indent="0">
              <a:buFontTx/>
              <a:buNone/>
              <a:defRPr b="1" cap="all" baseline="0">
                <a:solidFill>
                  <a:schemeClr val="accent6"/>
                </a:solidFill>
              </a:defRPr>
            </a:lvl2pPr>
            <a:lvl3pPr marL="457200" indent="0">
              <a:buFontTx/>
              <a:buNone/>
              <a:defRPr b="1" cap="all" baseline="0">
                <a:solidFill>
                  <a:schemeClr val="accent6"/>
                </a:solidFill>
              </a:defRPr>
            </a:lvl3pPr>
            <a:lvl4pPr marL="742950" indent="0">
              <a:buFontTx/>
              <a:buNone/>
              <a:defRPr b="1" cap="all" baseline="0">
                <a:solidFill>
                  <a:schemeClr val="accent6"/>
                </a:solidFill>
              </a:defRPr>
            </a:lvl4pPr>
            <a:lvl5pPr marL="1028700" indent="0">
              <a:buFontTx/>
              <a:buNone/>
              <a:defRPr b="1" cap="all" baseline="0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Click to edit subhead style b</a:t>
            </a:r>
          </a:p>
        </p:txBody>
      </p:sp>
    </p:spTree>
    <p:extLst>
      <p:ext uri="{BB962C8B-B14F-4D97-AF65-F5344CB8AC3E}">
        <p14:creationId xmlns:p14="http://schemas.microsoft.com/office/powerpoint/2010/main" val="2179030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ubhea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275" y="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818BD-0DC7-3844-8B34-B83BE3C0637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6275" y="950001"/>
            <a:ext cx="10972800" cy="36576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  <a:lvl2pPr>
              <a:defRPr sz="2000">
                <a:solidFill>
                  <a:schemeClr val="accent4"/>
                </a:solidFill>
              </a:defRPr>
            </a:lvl2pPr>
            <a:lvl3pPr>
              <a:defRPr sz="2000">
                <a:solidFill>
                  <a:schemeClr val="accent4"/>
                </a:solidFill>
              </a:defRPr>
            </a:lvl3pPr>
            <a:lvl4pPr>
              <a:defRPr sz="2000">
                <a:solidFill>
                  <a:schemeClr val="accent4"/>
                </a:solidFill>
              </a:defRPr>
            </a:lvl4pPr>
            <a:lvl5pPr>
              <a:defRPr sz="20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06275" y="1658938"/>
            <a:ext cx="5486400" cy="4572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edit subhead style A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6275" y="2257425"/>
            <a:ext cx="5486400" cy="13716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28600" indent="0">
              <a:buFontTx/>
              <a:buNone/>
              <a:defRPr/>
            </a:lvl2pPr>
            <a:lvl3pPr marL="457200" indent="0">
              <a:buFontTx/>
              <a:buNone/>
              <a:defRPr/>
            </a:lvl3pPr>
            <a:lvl4pPr marL="742950" indent="0">
              <a:buFontTx/>
              <a:buNone/>
              <a:defRPr/>
            </a:lvl4pPr>
            <a:lvl5pPr marL="10287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06275" y="4073796"/>
            <a:ext cx="5486400" cy="457200"/>
          </a:xfrm>
        </p:spPr>
        <p:txBody>
          <a:bodyPr>
            <a:normAutofit/>
          </a:bodyPr>
          <a:lstStyle>
            <a:lvl1pPr>
              <a:defRPr sz="2000" baseline="0">
                <a:solidFill>
                  <a:schemeClr val="accent6"/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subhead style A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606275" y="4672283"/>
            <a:ext cx="5486400" cy="13716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28600" indent="0">
              <a:buFontTx/>
              <a:buNone/>
              <a:defRPr/>
            </a:lvl2pPr>
            <a:lvl3pPr marL="457200" indent="0">
              <a:buFontTx/>
              <a:buNone/>
              <a:defRPr/>
            </a:lvl3pPr>
            <a:lvl4pPr marL="742950" indent="0">
              <a:buFontTx/>
              <a:buNone/>
              <a:defRPr/>
            </a:lvl4pPr>
            <a:lvl5pPr marL="10287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6312131" y="1658938"/>
            <a:ext cx="5266944" cy="438912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7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 Bullets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275" y="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818BD-0DC7-3844-8B34-B83BE3C0637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6275" y="950000"/>
            <a:ext cx="10972800" cy="36576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  <a:lvl2pPr marL="228600" indent="0">
              <a:buFontTx/>
              <a:buNone/>
              <a:defRPr sz="2000">
                <a:solidFill>
                  <a:schemeClr val="accent4"/>
                </a:solidFill>
              </a:defRPr>
            </a:lvl2pPr>
            <a:lvl3pPr marL="457200" indent="0">
              <a:buFontTx/>
              <a:buNone/>
              <a:defRPr sz="2000">
                <a:solidFill>
                  <a:schemeClr val="accent4"/>
                </a:solidFill>
              </a:defRPr>
            </a:lvl3pPr>
            <a:lvl4pPr marL="742950" indent="0">
              <a:buFontTx/>
              <a:buNone/>
              <a:defRPr sz="2000">
                <a:solidFill>
                  <a:schemeClr val="accent4"/>
                </a:solidFill>
              </a:defRPr>
            </a:lvl4pPr>
            <a:lvl5pPr marL="1028700" indent="0">
              <a:buFontTx/>
              <a:buNone/>
              <a:defRPr sz="20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06275" y="1658938"/>
            <a:ext cx="5486400" cy="457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6"/>
                </a:solidFill>
              </a:defRPr>
            </a:lvl1pPr>
            <a:lvl2pPr marL="228600" indent="0">
              <a:buFontTx/>
              <a:buNone/>
              <a:defRPr sz="2000">
                <a:solidFill>
                  <a:schemeClr val="accent6"/>
                </a:solidFill>
              </a:defRPr>
            </a:lvl2pPr>
            <a:lvl3pPr marL="457200" indent="0">
              <a:buFontTx/>
              <a:buNone/>
              <a:defRPr sz="2000">
                <a:solidFill>
                  <a:schemeClr val="accent6"/>
                </a:solidFill>
              </a:defRPr>
            </a:lvl3pPr>
            <a:lvl4pPr marL="742950" indent="0">
              <a:buFontTx/>
              <a:buNone/>
              <a:defRPr sz="2000">
                <a:solidFill>
                  <a:schemeClr val="accent6"/>
                </a:solidFill>
              </a:defRPr>
            </a:lvl4pPr>
            <a:lvl5pPr marL="1028700" indent="0">
              <a:buFontTx/>
              <a:buNone/>
              <a:defRPr sz="2000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Click to edit subhead style A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6275" y="2257426"/>
            <a:ext cx="5486400" cy="1658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606275" y="4073796"/>
            <a:ext cx="5486400" cy="457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accent6"/>
                </a:solidFill>
              </a:defRPr>
            </a:lvl1pPr>
            <a:lvl2pPr>
              <a:defRPr sz="20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2000">
                <a:solidFill>
                  <a:schemeClr val="accent6"/>
                </a:solidFill>
              </a:defRPr>
            </a:lvl4pPr>
            <a:lvl5pPr>
              <a:defRPr sz="2000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Click to edit subhead style A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606275" y="4672284"/>
            <a:ext cx="5486400" cy="17303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6"/>
          </p:nvPr>
        </p:nvSpPr>
        <p:spPr>
          <a:xfrm>
            <a:off x="6312131" y="1658938"/>
            <a:ext cx="5266944" cy="43891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3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0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674"/>
          <a:stretch/>
        </p:blipFill>
        <p:spPr>
          <a:xfrm>
            <a:off x="-1" y="1048076"/>
            <a:ext cx="12192001" cy="201724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250649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30120"/>
            <a:ext cx="10515600" cy="835198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81000"/>
            <a:ext cx="3773419" cy="320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904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3000" kern="1200">
          <a:solidFill>
            <a:srgbClr val="96CEF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3000" kern="1200">
          <a:solidFill>
            <a:srgbClr val="96CEF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3000" kern="1200">
          <a:solidFill>
            <a:srgbClr val="96CEF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3000" kern="1200">
          <a:solidFill>
            <a:srgbClr val="96CEF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3000" kern="1200">
          <a:solidFill>
            <a:srgbClr val="96CEF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6275" y="1"/>
            <a:ext cx="10515600" cy="1325563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58938"/>
            <a:ext cx="10972800" cy="4351338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928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818BD-0DC7-3844-8B34-B83BE3C0637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Content Placeholder 3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363" y="252164"/>
            <a:ext cx="914400" cy="688026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V="1">
            <a:off x="606275" y="1308424"/>
            <a:ext cx="10972800" cy="1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90405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8"/>
        </a:buBlip>
        <a:tabLst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9"/>
        </a:buBlip>
        <a:tabLst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687388" indent="-230188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9"/>
        </a:buBlip>
        <a:tabLst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73138" indent="-230188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9"/>
        </a:buBlip>
        <a:tabLst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258888" indent="-230188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9"/>
        </a:buBlip>
        <a:tabLst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6275" y="1"/>
            <a:ext cx="10515600" cy="1325563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58938"/>
            <a:ext cx="10972800" cy="4351338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928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818BD-0DC7-3844-8B34-B83BE3C0637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Content Placeholder 3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363" y="252164"/>
            <a:ext cx="914400" cy="688026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V="1">
            <a:off x="606275" y="1308424"/>
            <a:ext cx="10972800" cy="1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651556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8"/>
        </a:buBlip>
        <a:tabLst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9"/>
        </a:buBlip>
        <a:tabLst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687388" indent="-230188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9"/>
        </a:buBlip>
        <a:tabLst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73138" indent="-230188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9"/>
        </a:buBlip>
        <a:tabLst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258888" indent="-230188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9"/>
        </a:buBlip>
        <a:tabLst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8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07" b="25307"/>
          <a:stretch/>
        </p:blipFill>
        <p:spPr>
          <a:xfrm>
            <a:off x="1524000" y="3054096"/>
            <a:ext cx="9144000" cy="3803904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HSL and DLLs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How to link HSL to external code</a:t>
            </a:r>
          </a:p>
        </p:txBody>
      </p:sp>
    </p:spTree>
    <p:extLst>
      <p:ext uri="{BB962C8B-B14F-4D97-AF65-F5344CB8AC3E}">
        <p14:creationId xmlns:p14="http://schemas.microsoft.com/office/powerpoint/2010/main" val="294714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C6310-DC5C-C640-8EE2-1CEDFB2634F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Checksum Calculator Example</a:t>
            </a:r>
          </a:p>
        </p:txBody>
      </p:sp>
      <p:pic>
        <p:nvPicPr>
          <p:cNvPr id="15" name="Picture Placeholder 16"/>
          <p:cNvPicPr>
            <a:picLocks noGrp="1" noChangeAspect="1"/>
          </p:cNvPicPr>
          <p:nvPr>
            <p:ph type="pic" sz="quarter" idx="16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1325564"/>
            <a:ext cx="11391900" cy="5532436"/>
          </a:xfrm>
          <a:prstGeom prst="rect">
            <a:avLst/>
          </a:prstGeom>
        </p:spPr>
      </p:pic>
      <p:sp>
        <p:nvSpPr>
          <p:cNvPr id="29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C# DLL</a:t>
            </a:r>
          </a:p>
        </p:txBody>
      </p:sp>
    </p:spTree>
    <p:extLst>
      <p:ext uri="{BB962C8B-B14F-4D97-AF65-F5344CB8AC3E}">
        <p14:creationId xmlns:p14="http://schemas.microsoft.com/office/powerpoint/2010/main" val="122638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978706" y="950001"/>
            <a:ext cx="8229600" cy="365760"/>
          </a:xfrm>
        </p:spPr>
        <p:txBody>
          <a:bodyPr/>
          <a:lstStyle/>
          <a:p>
            <a:r>
              <a:rPr lang="en-US" dirty="0"/>
              <a:t>Linking External code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606275" y="2009157"/>
            <a:ext cx="8426093" cy="110697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The Assembly Registration tool reads the metadata within an assembly and adds the necessary entries to the registry, which allows COM clients to create .NET Framework classes.</a:t>
            </a:r>
          </a:p>
          <a:p>
            <a:pPr marL="0" indent="0">
              <a:buNone/>
            </a:pPr>
            <a:r>
              <a:rPr lang="en-US" dirty="0"/>
              <a:t>This will allow C# classes to be accessed by HSL code</a:t>
            </a:r>
          </a:p>
        </p:txBody>
      </p:sp>
      <p:sp>
        <p:nvSpPr>
          <p:cNvPr id="20" name="Text Placeholder 10"/>
          <p:cNvSpPr txBox="1">
            <a:spLocks/>
          </p:cNvSpPr>
          <p:nvPr/>
        </p:nvSpPr>
        <p:spPr>
          <a:xfrm>
            <a:off x="606275" y="1653382"/>
            <a:ext cx="4756300" cy="457200"/>
          </a:xfrm>
          <a:prstGeom prst="rect">
            <a:avLst/>
          </a:prstGeom>
        </p:spPr>
        <p:txBody>
          <a:bodyPr vert="horz" lIns="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74295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1028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Regasm.exe (Assembly Registration Tool)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Linking C#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75" y="3638550"/>
            <a:ext cx="9602032" cy="195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36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978706" y="950001"/>
            <a:ext cx="8229600" cy="365760"/>
          </a:xfrm>
        </p:spPr>
        <p:txBody>
          <a:bodyPr/>
          <a:lstStyle/>
          <a:p>
            <a:r>
              <a:rPr lang="en-US" dirty="0"/>
              <a:t>Checksum Calculator Example</a:t>
            </a:r>
          </a:p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606275" y="2034137"/>
            <a:ext cx="7383586" cy="313932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b="1" dirty="0"/>
              <a:t>Instantiate</a:t>
            </a:r>
            <a:r>
              <a:rPr lang="en-US" dirty="0"/>
              <a:t> - Instantiating a class means to create a new instance of the class.</a:t>
            </a:r>
          </a:p>
        </p:txBody>
      </p:sp>
      <p:sp>
        <p:nvSpPr>
          <p:cNvPr id="20" name="Text Placeholder 10"/>
          <p:cNvSpPr txBox="1">
            <a:spLocks/>
          </p:cNvSpPr>
          <p:nvPr/>
        </p:nvSpPr>
        <p:spPr>
          <a:xfrm>
            <a:off x="606275" y="1653382"/>
            <a:ext cx="3931920" cy="457200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74295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1028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5797C2"/>
                </a:solidFill>
              </a:rPr>
              <a:t>Class instantiation 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HSL Code and C#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54" y="2491671"/>
            <a:ext cx="8030882" cy="222092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>
          <a:xfrm flipH="1" flipV="1">
            <a:off x="3719045" y="2730897"/>
            <a:ext cx="456545" cy="309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17"/>
          <p:cNvSpPr txBox="1">
            <a:spLocks/>
          </p:cNvSpPr>
          <p:nvPr/>
        </p:nvSpPr>
        <p:spPr>
          <a:xfrm>
            <a:off x="2656087" y="6247257"/>
            <a:ext cx="3582788" cy="313932"/>
          </a:xfrm>
          <a:prstGeom prst="rect">
            <a:avLst/>
          </a:prstGeom>
        </p:spPr>
        <p:txBody>
          <a:bodyPr vert="horz" wrap="square" lIns="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4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73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7313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588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dirty="0"/>
              <a:t>C# Function used in HSL code</a:t>
            </a:r>
          </a:p>
        </p:txBody>
      </p:sp>
      <p:sp>
        <p:nvSpPr>
          <p:cNvPr id="22" name="Text Placeholder 17"/>
          <p:cNvSpPr txBox="1">
            <a:spLocks/>
          </p:cNvSpPr>
          <p:nvPr/>
        </p:nvSpPr>
        <p:spPr>
          <a:xfrm>
            <a:off x="606275" y="2951527"/>
            <a:ext cx="8090051" cy="535531"/>
          </a:xfrm>
          <a:prstGeom prst="rect">
            <a:avLst/>
          </a:prstGeom>
        </p:spPr>
        <p:txBody>
          <a:bodyPr vert="horz" wrap="square" lIns="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4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73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7313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588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dirty="0"/>
              <a:t>By instantiating the C# class from its ProgId as an HSL object we are creating a new instance of the class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34" y="3594120"/>
            <a:ext cx="7946302" cy="238758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4298069" y="3356356"/>
            <a:ext cx="997831" cy="1400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3533775" y="5336367"/>
            <a:ext cx="1363112" cy="8548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1701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C6310-DC5C-C640-8EE2-1CEDFB2634F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13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605466" y="1483350"/>
            <a:ext cx="4114800" cy="457200"/>
          </a:xfrm>
        </p:spPr>
        <p:txBody>
          <a:bodyPr/>
          <a:lstStyle/>
          <a:p>
            <a:r>
              <a:rPr lang="en-US" dirty="0"/>
              <a:t>The power of C#</a:t>
            </a:r>
          </a:p>
        </p:txBody>
      </p:sp>
      <p:sp>
        <p:nvSpPr>
          <p:cNvPr id="20" name="Text Placeholder 14"/>
          <p:cNvSpPr txBox="1">
            <a:spLocks/>
          </p:cNvSpPr>
          <p:nvPr/>
        </p:nvSpPr>
        <p:spPr>
          <a:xfrm>
            <a:off x="605466" y="2295874"/>
            <a:ext cx="11418894" cy="2632742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110000"/>
              <a:buFontTx/>
              <a:buNone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30188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7013" algn="l"/>
              </a:tabLst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15938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01688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87438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8B8C8F"/>
                </a:solidFill>
              </a:rPr>
              <a:t>Can link Venus to powerful APIs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8B8C8F"/>
                </a:solidFill>
              </a:rPr>
              <a:t>Communication with devices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8B8C8F"/>
                </a:solidFill>
              </a:rPr>
              <a:t>Back Bone of Venus Software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8B8C8F"/>
                </a:solidFill>
              </a:rPr>
              <a:t>SILA Drivers written in C#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8B8C8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8B8C8F"/>
              </a:solidFill>
            </a:endParaRPr>
          </a:p>
          <a:p>
            <a:pPr lvl="0">
              <a:spcBef>
                <a:spcPts val="0"/>
              </a:spcBef>
              <a:buSzTx/>
            </a:pPr>
            <a:r>
              <a:rPr lang="en-US" sz="2800" dirty="0">
                <a:solidFill>
                  <a:srgbClr val="8B8C8F"/>
                </a:solidFill>
              </a:rPr>
              <a:t>	</a:t>
            </a:r>
          </a:p>
          <a:p>
            <a:endParaRPr lang="en-US" dirty="0">
              <a:solidFill>
                <a:srgbClr val="8B8C8F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Reasons to learn</a:t>
            </a:r>
          </a:p>
        </p:txBody>
      </p:sp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606275" y="-12226"/>
            <a:ext cx="10515600" cy="1325563"/>
          </a:xfrm>
        </p:spPr>
        <p:txBody>
          <a:bodyPr/>
          <a:lstStyle/>
          <a:p>
            <a:r>
              <a:rPr lang="en-US" dirty="0"/>
              <a:t>HSL and C#</a:t>
            </a:r>
          </a:p>
        </p:txBody>
      </p:sp>
    </p:spTree>
    <p:extLst>
      <p:ext uri="{BB962C8B-B14F-4D97-AF65-F5344CB8AC3E}">
        <p14:creationId xmlns:p14="http://schemas.microsoft.com/office/powerpoint/2010/main" val="251296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/>
          <p:cNvPicPr>
            <a:picLocks noGrp="1"/>
          </p:cNvPicPr>
          <p:nvPr>
            <p:ph type="pic" sz="quarter" idx="1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13" b="22813"/>
          <a:stretch/>
        </p:blipFill>
        <p:spPr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www.hamiltoncompany.com</a:t>
            </a:r>
            <a:br>
              <a:rPr lang="en-US" dirty="0"/>
            </a:br>
            <a:r>
              <a:rPr lang="en-US" dirty="0"/>
              <a:t>800-648-5950</a:t>
            </a:r>
            <a:br>
              <a:rPr lang="en-US" dirty="0"/>
            </a:br>
            <a:r>
              <a:rPr lang="en-US" dirty="0" err="1"/>
              <a:t>Hamiltoncompany.com</a:t>
            </a:r>
            <a:r>
              <a:rPr lang="en-US" dirty="0"/>
              <a:t>/contacts</a:t>
            </a:r>
          </a:p>
        </p:txBody>
      </p:sp>
    </p:spTree>
    <p:extLst>
      <p:ext uri="{BB962C8B-B14F-4D97-AF65-F5344CB8AC3E}">
        <p14:creationId xmlns:p14="http://schemas.microsoft.com/office/powerpoint/2010/main" val="238552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HSL and DLLs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C6310-DC5C-C640-8EE2-1CEDFB2634F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Slide Subtitle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929104"/>
              </p:ext>
            </p:extLst>
          </p:nvPr>
        </p:nvGraphicFramePr>
        <p:xfrm>
          <a:off x="1981200" y="1549564"/>
          <a:ext cx="8229600" cy="4787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0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89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7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50000"/>
                            <a:lumOff val="50000"/>
                          </a:prstClr>
                        </a:buClr>
                        <a:buSzPct val="20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F706E"/>
                        </a:solidFill>
                        <a:effectLst/>
                        <a:uLnTx/>
                        <a:uFillTx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6F706E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HSL Libraries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11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50000"/>
                            <a:lumOff val="50000"/>
                          </a:prstClr>
                        </a:buClr>
                        <a:buSzPct val="20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2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F706E"/>
                        </a:solidFill>
                        <a:effectLst/>
                        <a:uLnTx/>
                        <a:uFillTx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F706E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Structure of HSL libraries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6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50000"/>
                            <a:lumOff val="50000"/>
                          </a:prstClr>
                        </a:buClr>
                        <a:buSzPct val="20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3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F706E"/>
                        </a:solidFill>
                        <a:effectLst/>
                        <a:uLnTx/>
                        <a:uFillTx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F706E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Linking External Code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11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50000"/>
                            <a:lumOff val="50000"/>
                          </a:prstClr>
                        </a:buClr>
                        <a:buSzPct val="20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4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F706E"/>
                        </a:solidFill>
                        <a:effectLst/>
                        <a:uLnTx/>
                        <a:uFillTx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F706E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Register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6F706E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dll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F706E"/>
                        </a:solidFill>
                        <a:effectLst/>
                        <a:uLnTx/>
                        <a:uFillTx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11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50000"/>
                            <a:lumOff val="50000"/>
                          </a:prstClr>
                        </a:buClr>
                        <a:buSzPct val="20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5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F706E"/>
                        </a:solidFill>
                        <a:effectLst/>
                        <a:uLnTx/>
                        <a:uFillTx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F706E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Checksum library example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11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50000"/>
                            <a:lumOff val="50000"/>
                          </a:prstClr>
                        </a:buClr>
                        <a:buSzPct val="20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6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F706E"/>
                        </a:solidFill>
                        <a:effectLst/>
                        <a:uLnTx/>
                        <a:uFillTx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F706E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The power of C#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11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50000"/>
                            <a:lumOff val="50000"/>
                          </a:prstClr>
                        </a:buClr>
                        <a:buSzPct val="20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7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F706E"/>
                        </a:solidFill>
                        <a:effectLst/>
                        <a:uLnTx/>
                        <a:uFillTx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F706E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Additional learning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46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C6310-DC5C-C640-8EE2-1CEDFB2634F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05466" y="1724024"/>
            <a:ext cx="4114800" cy="2201083"/>
          </a:xfrm>
        </p:spPr>
        <p:txBody>
          <a:bodyPr>
            <a:noAutofit/>
          </a:bodyPr>
          <a:lstStyle/>
          <a:p>
            <a:r>
              <a:rPr lang="en-US" dirty="0"/>
              <a:t>An HSL library is a “collection” of functions written in HSL code and available for use in Venus software</a:t>
            </a:r>
          </a:p>
          <a:p>
            <a:r>
              <a:rPr lang="en-US" dirty="0"/>
              <a:t>HSL Libraries are written in the HSL  Method editor found in</a:t>
            </a:r>
          </a:p>
          <a:p>
            <a:r>
              <a:rPr lang="en-US" dirty="0"/>
              <a:t>C:\Program Files (x86)\HAMILTON\Bin</a:t>
            </a:r>
          </a:p>
        </p:txBody>
      </p:sp>
      <p:pic>
        <p:nvPicPr>
          <p:cNvPr id="17" name="Picture Placeholder 16"/>
          <p:cNvPicPr>
            <a:picLocks noGrp="1" noChangeAspect="1"/>
          </p:cNvPicPr>
          <p:nvPr>
            <p:ph type="pic" sz="quarter" idx="16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431" y="1313336"/>
            <a:ext cx="7047780" cy="5113343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605466" y="1483350"/>
            <a:ext cx="4114800" cy="457200"/>
          </a:xfrm>
        </p:spPr>
        <p:txBody>
          <a:bodyPr/>
          <a:lstStyle/>
          <a:p>
            <a:r>
              <a:rPr lang="en-US" dirty="0"/>
              <a:t>What is an hsl library</a:t>
            </a:r>
          </a:p>
        </p:txBody>
      </p:sp>
      <p:sp>
        <p:nvSpPr>
          <p:cNvPr id="20" name="Text Placeholder 14"/>
          <p:cNvSpPr txBox="1">
            <a:spLocks/>
          </p:cNvSpPr>
          <p:nvPr/>
        </p:nvSpPr>
        <p:spPr>
          <a:xfrm>
            <a:off x="605465" y="4484821"/>
            <a:ext cx="4302965" cy="2008055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110000"/>
              <a:buFontTx/>
              <a:buNone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30188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7013" algn="l"/>
              </a:tabLst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15938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01688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87438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8B8C8F"/>
                </a:solidFill>
              </a:rPr>
              <a:t>HSL libraries can be used to link outside code to Venus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8B8C8F"/>
                </a:solidFill>
              </a:rPr>
              <a:t>Make complex or redundant code reusable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8B8C8F"/>
                </a:solidFill>
              </a:rPr>
              <a:t>Extend functionality of Venus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8B8C8F"/>
                </a:solidFill>
              </a:rPr>
              <a:t>Link Venus function to external code</a:t>
            </a:r>
          </a:p>
          <a:p>
            <a:endParaRPr lang="en-US" dirty="0">
              <a:solidFill>
                <a:srgbClr val="8B8C8F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605466" y="3925108"/>
            <a:ext cx="4114800" cy="413805"/>
          </a:xfrm>
        </p:spPr>
        <p:txBody>
          <a:bodyPr/>
          <a:lstStyle/>
          <a:p>
            <a:r>
              <a:rPr lang="en-US" dirty="0"/>
              <a:t>Why create an HSL library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Reasons to learn</a:t>
            </a:r>
          </a:p>
        </p:txBody>
      </p:sp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606275" y="-12226"/>
            <a:ext cx="10515600" cy="1325563"/>
          </a:xfrm>
        </p:spPr>
        <p:txBody>
          <a:bodyPr/>
          <a:lstStyle/>
          <a:p>
            <a:r>
              <a:rPr lang="en-US" dirty="0"/>
              <a:t>HSL Libraries</a:t>
            </a:r>
          </a:p>
        </p:txBody>
      </p:sp>
    </p:spTree>
    <p:extLst>
      <p:ext uri="{BB962C8B-B14F-4D97-AF65-F5344CB8AC3E}">
        <p14:creationId xmlns:p14="http://schemas.microsoft.com/office/powerpoint/2010/main" val="247481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C6310-DC5C-C640-8EE2-1CEDFB2634F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4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605466" y="1483350"/>
            <a:ext cx="4114800" cy="457200"/>
          </a:xfrm>
        </p:spPr>
        <p:txBody>
          <a:bodyPr>
            <a:noAutofit/>
          </a:bodyPr>
          <a:lstStyle/>
          <a:p>
            <a:r>
              <a:rPr lang="en-US" sz="2800" dirty="0"/>
              <a:t>The steps</a:t>
            </a:r>
          </a:p>
        </p:txBody>
      </p:sp>
      <p:sp>
        <p:nvSpPr>
          <p:cNvPr id="20" name="Text Placeholder 14"/>
          <p:cNvSpPr txBox="1">
            <a:spLocks/>
          </p:cNvSpPr>
          <p:nvPr/>
        </p:nvSpPr>
        <p:spPr>
          <a:xfrm>
            <a:off x="605466" y="2544054"/>
            <a:ext cx="7609218" cy="2008055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110000"/>
              <a:buFontTx/>
              <a:buNone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30188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7013" algn="l"/>
              </a:tabLst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15938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01688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87438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8B8C8F"/>
                </a:solidFill>
              </a:rPr>
              <a:t>Create new method in HSL method editor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8B8C8F"/>
                </a:solidFill>
              </a:rPr>
              <a:t>Create new Namespace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8B8C8F"/>
                </a:solidFill>
              </a:rPr>
              <a:t>Add in HSL Functions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8B8C8F"/>
              </a:solidFill>
            </a:endParaRPr>
          </a:p>
        </p:txBody>
      </p:sp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606275" y="-12226"/>
            <a:ext cx="10515600" cy="1325563"/>
          </a:xfrm>
        </p:spPr>
        <p:txBody>
          <a:bodyPr/>
          <a:lstStyle/>
          <a:p>
            <a:r>
              <a:rPr lang="en-US" dirty="0"/>
              <a:t>HSL Libraries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The Basics</a:t>
            </a:r>
          </a:p>
        </p:txBody>
      </p:sp>
    </p:spTree>
    <p:extLst>
      <p:ext uri="{BB962C8B-B14F-4D97-AF65-F5344CB8AC3E}">
        <p14:creationId xmlns:p14="http://schemas.microsoft.com/office/powerpoint/2010/main" val="1385236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978706" y="950001"/>
            <a:ext cx="8229600" cy="365760"/>
          </a:xfrm>
        </p:spPr>
        <p:txBody>
          <a:bodyPr/>
          <a:lstStyle/>
          <a:p>
            <a:r>
              <a:rPr lang="en-US" dirty="0"/>
              <a:t>Library Structure Basics</a:t>
            </a:r>
          </a:p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606275" y="2009157"/>
            <a:ext cx="8426093" cy="313932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HSL libraries begin with a namespace declaration </a:t>
            </a:r>
          </a:p>
        </p:txBody>
      </p:sp>
      <p:sp>
        <p:nvSpPr>
          <p:cNvPr id="20" name="Text Placeholder 10"/>
          <p:cNvSpPr txBox="1">
            <a:spLocks/>
          </p:cNvSpPr>
          <p:nvPr/>
        </p:nvSpPr>
        <p:spPr>
          <a:xfrm>
            <a:off x="606275" y="1653382"/>
            <a:ext cx="3931920" cy="457200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74295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1028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5797C2"/>
                </a:solidFill>
              </a:rPr>
              <a:t>The Name space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HSL Code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73" y="3727516"/>
            <a:ext cx="5222809" cy="1843379"/>
          </a:xfrm>
          <a:prstGeom prst="rect">
            <a:avLst/>
          </a:prstGeom>
        </p:spPr>
      </p:pic>
      <p:sp>
        <p:nvSpPr>
          <p:cNvPr id="7" name="Text Placeholder 17"/>
          <p:cNvSpPr txBox="1">
            <a:spLocks/>
          </p:cNvSpPr>
          <p:nvPr/>
        </p:nvSpPr>
        <p:spPr>
          <a:xfrm>
            <a:off x="606274" y="2466357"/>
            <a:ext cx="8426093" cy="313932"/>
          </a:xfrm>
          <a:prstGeom prst="rect">
            <a:avLst/>
          </a:prstGeom>
        </p:spPr>
        <p:txBody>
          <a:bodyPr vert="horz" wrap="square" lIns="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4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73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7313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588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dirty="0"/>
              <a:t>The namespace must be unique from all other libraries</a:t>
            </a:r>
          </a:p>
        </p:txBody>
      </p:sp>
      <p:sp>
        <p:nvSpPr>
          <p:cNvPr id="8" name="Text Placeholder 17"/>
          <p:cNvSpPr txBox="1">
            <a:spLocks/>
          </p:cNvSpPr>
          <p:nvPr/>
        </p:nvSpPr>
        <p:spPr>
          <a:xfrm>
            <a:off x="606273" y="3002116"/>
            <a:ext cx="8426093" cy="313932"/>
          </a:xfrm>
          <a:prstGeom prst="rect">
            <a:avLst/>
          </a:prstGeom>
        </p:spPr>
        <p:txBody>
          <a:bodyPr vert="horz" wrap="square" lIns="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4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73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7313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588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dirty="0"/>
              <a:t>All library functions go between opening and closing brackets { }</a:t>
            </a:r>
          </a:p>
        </p:txBody>
      </p:sp>
    </p:spTree>
    <p:extLst>
      <p:ext uri="{BB962C8B-B14F-4D97-AF65-F5344CB8AC3E}">
        <p14:creationId xmlns:p14="http://schemas.microsoft.com/office/powerpoint/2010/main" val="25088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978706" y="950001"/>
            <a:ext cx="8229600" cy="365760"/>
          </a:xfrm>
        </p:spPr>
        <p:txBody>
          <a:bodyPr/>
          <a:lstStyle/>
          <a:p>
            <a:r>
              <a:rPr lang="en-US" dirty="0"/>
              <a:t>Library Structure Basics</a:t>
            </a:r>
          </a:p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5483075" y="2275564"/>
            <a:ext cx="1508275" cy="313932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Function Name</a:t>
            </a:r>
          </a:p>
        </p:txBody>
      </p:sp>
      <p:sp>
        <p:nvSpPr>
          <p:cNvPr id="20" name="Text Placeholder 10"/>
          <p:cNvSpPr txBox="1">
            <a:spLocks/>
          </p:cNvSpPr>
          <p:nvPr/>
        </p:nvSpPr>
        <p:spPr>
          <a:xfrm>
            <a:off x="606275" y="1653382"/>
            <a:ext cx="3931920" cy="457200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74295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1028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5797C2"/>
                </a:solidFill>
              </a:rPr>
              <a:t>Function declaration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HSL Code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604" y="3199390"/>
            <a:ext cx="5334953" cy="2220336"/>
          </a:xfrm>
          <a:prstGeom prst="rect">
            <a:avLst/>
          </a:prstGeom>
        </p:spPr>
      </p:pic>
      <p:sp>
        <p:nvSpPr>
          <p:cNvPr id="11" name="Text Placeholder 17"/>
          <p:cNvSpPr txBox="1">
            <a:spLocks/>
          </p:cNvSpPr>
          <p:nvPr/>
        </p:nvSpPr>
        <p:spPr>
          <a:xfrm>
            <a:off x="758675" y="2161557"/>
            <a:ext cx="3127525" cy="313932"/>
          </a:xfrm>
          <a:prstGeom prst="rect">
            <a:avLst/>
          </a:prstGeom>
        </p:spPr>
        <p:txBody>
          <a:bodyPr vert="horz" wrap="square" lIns="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4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73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7313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588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dirty="0"/>
              <a:t>Defines inputs and return type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200650" y="2589496"/>
            <a:ext cx="695325" cy="9919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7"/>
          <p:cNvSpPr txBox="1">
            <a:spLocks/>
          </p:cNvSpPr>
          <p:nvPr/>
        </p:nvSpPr>
        <p:spPr>
          <a:xfrm>
            <a:off x="7558990" y="2680474"/>
            <a:ext cx="1641981" cy="313932"/>
          </a:xfrm>
          <a:prstGeom prst="rect">
            <a:avLst/>
          </a:prstGeom>
        </p:spPr>
        <p:txBody>
          <a:bodyPr vert="horz" wrap="square" lIns="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4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73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7313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588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dirty="0"/>
              <a:t>Input Variable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6794537" y="2965530"/>
            <a:ext cx="686882" cy="6740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17"/>
          <p:cNvSpPr txBox="1">
            <a:spLocks/>
          </p:cNvSpPr>
          <p:nvPr/>
        </p:nvSpPr>
        <p:spPr>
          <a:xfrm>
            <a:off x="9387315" y="2885458"/>
            <a:ext cx="1641981" cy="313932"/>
          </a:xfrm>
          <a:prstGeom prst="rect">
            <a:avLst/>
          </a:prstGeom>
        </p:spPr>
        <p:txBody>
          <a:bodyPr vert="horz" wrap="square" lIns="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4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73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7313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588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dirty="0"/>
              <a:t>Return Variable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8786392" y="3134998"/>
            <a:ext cx="556448" cy="5038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885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978706" y="950001"/>
            <a:ext cx="8229600" cy="365760"/>
          </a:xfrm>
        </p:spPr>
        <p:txBody>
          <a:bodyPr/>
          <a:lstStyle/>
          <a:p>
            <a:r>
              <a:rPr lang="en-US" dirty="0"/>
              <a:t>Library Structure Basics</a:t>
            </a:r>
          </a:p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396724" y="2022414"/>
            <a:ext cx="8426093" cy="313932"/>
          </a:xfr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Simply add a .bmp with same file name as .hsl file</a:t>
            </a:r>
          </a:p>
        </p:txBody>
      </p:sp>
      <p:sp>
        <p:nvSpPr>
          <p:cNvPr id="20" name="Text Placeholder 10"/>
          <p:cNvSpPr txBox="1">
            <a:spLocks/>
          </p:cNvSpPr>
          <p:nvPr/>
        </p:nvSpPr>
        <p:spPr>
          <a:xfrm>
            <a:off x="606275" y="1653382"/>
            <a:ext cx="3931920" cy="457200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74295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1028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5797C2"/>
                </a:solidFill>
              </a:rPr>
              <a:t>Adding an icon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606275" y="2"/>
            <a:ext cx="10515600" cy="1315760"/>
          </a:xfrm>
        </p:spPr>
        <p:txBody>
          <a:bodyPr/>
          <a:lstStyle/>
          <a:p>
            <a:r>
              <a:rPr lang="en-US" dirty="0"/>
              <a:t>HSL Code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506" y="2856490"/>
            <a:ext cx="4026709" cy="2220336"/>
          </a:xfrm>
          <a:prstGeom prst="rect">
            <a:avLst/>
          </a:prstGeom>
        </p:spPr>
      </p:pic>
      <p:sp>
        <p:nvSpPr>
          <p:cNvPr id="7" name="Text Placeholder 10"/>
          <p:cNvSpPr txBox="1">
            <a:spLocks/>
          </p:cNvSpPr>
          <p:nvPr/>
        </p:nvSpPr>
        <p:spPr>
          <a:xfrm>
            <a:off x="606275" y="2856490"/>
            <a:ext cx="3931920" cy="457200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74295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1028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5797C2"/>
                </a:solidFill>
              </a:rPr>
              <a:t>Help File</a:t>
            </a:r>
          </a:p>
        </p:txBody>
      </p:sp>
      <p:sp>
        <p:nvSpPr>
          <p:cNvPr id="8" name="Text Placeholder 17"/>
          <p:cNvSpPr txBox="1">
            <a:spLocks/>
          </p:cNvSpPr>
          <p:nvPr/>
        </p:nvSpPr>
        <p:spPr>
          <a:xfrm>
            <a:off x="396724" y="3451285"/>
            <a:ext cx="10309376" cy="2762808"/>
          </a:xfrm>
          <a:prstGeom prst="rect">
            <a:avLst/>
          </a:prstGeom>
        </p:spPr>
        <p:txBody>
          <a:bodyPr vert="horz" wrap="square" lIns="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4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73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7313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588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.chm file extension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[LibraryName].chm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Create using HTML Help Workshop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96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C6310-DC5C-C640-8EE2-1CEDFB2634F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605466" y="1483350"/>
            <a:ext cx="4114800" cy="457200"/>
          </a:xfrm>
        </p:spPr>
        <p:txBody>
          <a:bodyPr>
            <a:noAutofit/>
          </a:bodyPr>
          <a:lstStyle/>
          <a:p>
            <a:r>
              <a:rPr lang="en-US" sz="2800" dirty="0"/>
              <a:t>The steps</a:t>
            </a:r>
          </a:p>
        </p:txBody>
      </p:sp>
      <p:sp>
        <p:nvSpPr>
          <p:cNvPr id="20" name="Text Placeholder 14"/>
          <p:cNvSpPr txBox="1">
            <a:spLocks/>
          </p:cNvSpPr>
          <p:nvPr/>
        </p:nvSpPr>
        <p:spPr>
          <a:xfrm>
            <a:off x="605466" y="2397750"/>
            <a:ext cx="7609218" cy="2008055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110000"/>
              <a:buFontTx/>
              <a:buNone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30188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7013" algn="l"/>
              </a:tabLst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15938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01688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87438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8B8C8F"/>
                </a:solidFill>
              </a:rPr>
              <a:t>Create Class Library Project in Visual Studio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8B8C8F"/>
                </a:solidFill>
              </a:rPr>
              <a:t>Write code and Compile DLL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8B8C8F"/>
                </a:solidFill>
              </a:rPr>
              <a:t>Register DLL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8B8C8F"/>
                </a:solidFill>
              </a:rPr>
              <a:t>Insatiate class in HSL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8B8C8F"/>
                </a:solidFill>
              </a:rPr>
              <a:t>Use instantiated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8B8C8F"/>
              </a:solidFill>
            </a:endParaRPr>
          </a:p>
          <a:p>
            <a:r>
              <a:rPr lang="en-US" dirty="0">
                <a:solidFill>
                  <a:srgbClr val="8B8C8F"/>
                </a:solidFill>
              </a:rPr>
              <a:t>	</a:t>
            </a:r>
          </a:p>
        </p:txBody>
      </p:sp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606275" y="-12226"/>
            <a:ext cx="10515600" cy="1325563"/>
          </a:xfrm>
        </p:spPr>
        <p:txBody>
          <a:bodyPr/>
          <a:lstStyle/>
          <a:p>
            <a:r>
              <a:rPr lang="en-US" dirty="0"/>
              <a:t>HSL C# Integration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The Basics</a:t>
            </a:r>
          </a:p>
        </p:txBody>
      </p:sp>
    </p:spTree>
    <p:extLst>
      <p:ext uri="{BB962C8B-B14F-4D97-AF65-F5344CB8AC3E}">
        <p14:creationId xmlns:p14="http://schemas.microsoft.com/office/powerpoint/2010/main" val="2736628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978706" y="950001"/>
            <a:ext cx="8229600" cy="365760"/>
          </a:xfrm>
        </p:spPr>
        <p:txBody>
          <a:bodyPr/>
          <a:lstStyle/>
          <a:p>
            <a:r>
              <a:rPr lang="en-US" dirty="0"/>
              <a:t>Linking External code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606275" y="2009157"/>
            <a:ext cx="8426093" cy="1421928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Stands for "Dynamic Link Library." A DLL (.</a:t>
            </a:r>
            <a:r>
              <a:rPr lang="en-US" dirty="0" err="1"/>
              <a:t>dll</a:t>
            </a:r>
            <a:r>
              <a:rPr lang="en-US" dirty="0"/>
              <a:t>) file contains a library of functions and other information that can be accessed by a Windows program. When a program is launched, links to the necessary .</a:t>
            </a:r>
            <a:r>
              <a:rPr lang="en-US" dirty="0" err="1"/>
              <a:t>dll</a:t>
            </a:r>
            <a:r>
              <a:rPr lang="en-US" dirty="0"/>
              <a:t> files are created. If a static link is created, the .</a:t>
            </a:r>
            <a:r>
              <a:rPr lang="en-US" dirty="0" err="1"/>
              <a:t>dll</a:t>
            </a:r>
            <a:r>
              <a:rPr lang="en-US" dirty="0"/>
              <a:t> files will be in use as long as the program is active. If a dynamic link is created, the .</a:t>
            </a:r>
            <a:r>
              <a:rPr lang="en-US" dirty="0" err="1"/>
              <a:t>dll</a:t>
            </a:r>
            <a:r>
              <a:rPr lang="en-US" dirty="0"/>
              <a:t> files will only be used when needed. Dynamic links help programs use resources, such as memory and hard drive space, more efficiently.</a:t>
            </a:r>
          </a:p>
        </p:txBody>
      </p:sp>
      <p:sp>
        <p:nvSpPr>
          <p:cNvPr id="20" name="Text Placeholder 10"/>
          <p:cNvSpPr txBox="1">
            <a:spLocks/>
          </p:cNvSpPr>
          <p:nvPr/>
        </p:nvSpPr>
        <p:spPr>
          <a:xfrm>
            <a:off x="606275" y="1653382"/>
            <a:ext cx="3931920" cy="457200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74295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1028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600" b="1" kern="1200" cap="all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5797C2"/>
                </a:solidFill>
              </a:rPr>
              <a:t>DLL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Linking C#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74" y="4456567"/>
            <a:ext cx="4476749" cy="2280699"/>
          </a:xfrm>
          <a:prstGeom prst="rect">
            <a:avLst/>
          </a:prstGeom>
        </p:spPr>
      </p:pic>
      <p:sp>
        <p:nvSpPr>
          <p:cNvPr id="8" name="Text Placeholder 17"/>
          <p:cNvSpPr txBox="1">
            <a:spLocks/>
          </p:cNvSpPr>
          <p:nvPr/>
        </p:nvSpPr>
        <p:spPr>
          <a:xfrm>
            <a:off x="606274" y="3786860"/>
            <a:ext cx="8426093" cy="313932"/>
          </a:xfrm>
          <a:prstGeom prst="rect">
            <a:avLst/>
          </a:prstGeom>
        </p:spPr>
        <p:txBody>
          <a:bodyPr vert="horz" wrap="square" lIns="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4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73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7313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588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DLL’s used in ASW Dialog Library</a:t>
            </a:r>
          </a:p>
        </p:txBody>
      </p:sp>
    </p:spTree>
    <p:extLst>
      <p:ext uri="{BB962C8B-B14F-4D97-AF65-F5344CB8AC3E}">
        <p14:creationId xmlns:p14="http://schemas.microsoft.com/office/powerpoint/2010/main" val="131742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ver_Options">
  <a:themeElements>
    <a:clrScheme name="Custom 5">
      <a:dk1>
        <a:srgbClr val="000000"/>
      </a:dk1>
      <a:lt1>
        <a:srgbClr val="FFFFFF"/>
      </a:lt1>
      <a:dk2>
        <a:srgbClr val="8B8C8F"/>
      </a:dk2>
      <a:lt2>
        <a:srgbClr val="E7E6E6"/>
      </a:lt2>
      <a:accent1>
        <a:srgbClr val="00467F"/>
      </a:accent1>
      <a:accent2>
        <a:srgbClr val="F0B310"/>
      </a:accent2>
      <a:accent3>
        <a:srgbClr val="B50937"/>
      </a:accent3>
      <a:accent4>
        <a:srgbClr val="7AC142"/>
      </a:accent4>
      <a:accent5>
        <a:srgbClr val="872175"/>
      </a:accent5>
      <a:accent6>
        <a:srgbClr val="5797C2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D39D174-03A4-4893-B66E-BB8366FD1BBA}" vid="{62A12755-2358-43C8-B646-67B2EA4133EC}"/>
    </a:ext>
  </a:extLst>
</a:theme>
</file>

<file path=ppt/theme/theme2.xml><?xml version="1.0" encoding="utf-8"?>
<a:theme xmlns:a="http://schemas.openxmlformats.org/drawingml/2006/main" name="Content Slides">
  <a:themeElements>
    <a:clrScheme name="Custom 5">
      <a:dk1>
        <a:srgbClr val="000000"/>
      </a:dk1>
      <a:lt1>
        <a:srgbClr val="FFFFFF"/>
      </a:lt1>
      <a:dk2>
        <a:srgbClr val="8B8C8F"/>
      </a:dk2>
      <a:lt2>
        <a:srgbClr val="E7E6E6"/>
      </a:lt2>
      <a:accent1>
        <a:srgbClr val="00467F"/>
      </a:accent1>
      <a:accent2>
        <a:srgbClr val="F0B310"/>
      </a:accent2>
      <a:accent3>
        <a:srgbClr val="B50937"/>
      </a:accent3>
      <a:accent4>
        <a:srgbClr val="7AC142"/>
      </a:accent4>
      <a:accent5>
        <a:srgbClr val="872175"/>
      </a:accent5>
      <a:accent6>
        <a:srgbClr val="5797C2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D39D174-03A4-4893-B66E-BB8366FD1BBA}" vid="{300C1238-8FEB-41D3-B29A-E1CEB8584D9D}"/>
    </a:ext>
  </a:extLst>
</a:theme>
</file>

<file path=ppt/theme/theme3.xml><?xml version="1.0" encoding="utf-8"?>
<a:theme xmlns:a="http://schemas.openxmlformats.org/drawingml/2006/main" name="1_Content Slides">
  <a:themeElements>
    <a:clrScheme name="Custom 5">
      <a:dk1>
        <a:srgbClr val="000000"/>
      </a:dk1>
      <a:lt1>
        <a:srgbClr val="FFFFFF"/>
      </a:lt1>
      <a:dk2>
        <a:srgbClr val="8B8C8F"/>
      </a:dk2>
      <a:lt2>
        <a:srgbClr val="E7E6E6"/>
      </a:lt2>
      <a:accent1>
        <a:srgbClr val="00467F"/>
      </a:accent1>
      <a:accent2>
        <a:srgbClr val="F0B310"/>
      </a:accent2>
      <a:accent3>
        <a:srgbClr val="B50937"/>
      </a:accent3>
      <a:accent4>
        <a:srgbClr val="7AC142"/>
      </a:accent4>
      <a:accent5>
        <a:srgbClr val="872175"/>
      </a:accent5>
      <a:accent6>
        <a:srgbClr val="5797C2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D39D174-03A4-4893-B66E-BB8366FD1BBA}" vid="{300C1238-8FEB-41D3-B29A-E1CEB8584D9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e9776693e2b40bca8d0b39a1ba662ea xmlns="15cdee70-6065-47f3-84dc-7b134489d492">
      <Terms xmlns="http://schemas.microsoft.com/office/infopath/2007/PartnerControls"/>
    </oe9776693e2b40bca8d0b39a1ba662ea>
    <TaxCatchAll xmlns="15cdee70-6065-47f3-84dc-7b134489d49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6098EA1534D241A14461C5D9F63A4F" ma:contentTypeVersion="20" ma:contentTypeDescription="Create a new document." ma:contentTypeScope="" ma:versionID="6d691270b3fa6bde54c5bc7f086ad4d3">
  <xsd:schema xmlns:xsd="http://www.w3.org/2001/XMLSchema" xmlns:xs="http://www.w3.org/2001/XMLSchema" xmlns:p="http://schemas.microsoft.com/office/2006/metadata/properties" xmlns:ns2="f683cbde-ab3d-4a3e-ab38-7b268b8d366f" xmlns:ns3="15cdee70-6065-47f3-84dc-7b134489d492" xmlns:ns4="c66612a1-15d9-4c83-93a0-c61f837469c4" targetNamespace="http://schemas.microsoft.com/office/2006/metadata/properties" ma:root="true" ma:fieldsID="19b43af5b8893f527b3d56308fad0ead" ns2:_="" ns3:_="" ns4:_="">
    <xsd:import namespace="f683cbde-ab3d-4a3e-ab38-7b268b8d366f"/>
    <xsd:import namespace="15cdee70-6065-47f3-84dc-7b134489d492"/>
    <xsd:import namespace="c66612a1-15d9-4c83-93a0-c61f837469c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3:oe9776693e2b40bca8d0b39a1ba662ea" minOccurs="0"/>
                <xsd:element ref="ns3:TaxCatchAll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3cbde-ab3d-4a3e-ab38-7b268b8d366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dee70-6065-47f3-84dc-7b134489d492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  <xsd:element name="oe9776693e2b40bca8d0b39a1ba662ea" ma:index="18" nillable="true" ma:taxonomy="true" ma:internalName="oe9776693e2b40bca8d0b39a1ba662ea" ma:taxonomyFieldName="Tags" ma:displayName="Tags" ma:default="" ma:fieldId="{8e977669-3e2b-40bc-a8d0-b39a1ba662ea}" ma:taxonomyMulti="true" ma:sspId="f9223436-85ff-42d0-8299-960e5bbc71cf" ma:termSetId="eaadf110-41d1-41d9-be42-15f89f4b2ead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9" nillable="true" ma:displayName="Taxonomy Catch All Column" ma:description="" ma:hidden="true" ma:list="{482b6808-3e51-420b-bee5-bde46e3d4836}" ma:internalName="TaxCatchAll" ma:showField="CatchAllData" ma:web="15cdee70-6065-47f3-84dc-7b134489d4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6612a1-15d9-4c83-93a0-c61f837469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0" nillable="true" ma:displayName="MediaServiceLocation" ma:internalName="MediaServiceLocation" ma:readOnly="true">
      <xsd:simpleType>
        <xsd:restriction base="dms:Text"/>
      </xsd:simpleType>
    </xsd:element>
    <xsd:element name="MediaServiceOCR" ma:index="2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6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B36543-1564-4847-AC9C-1F46F2298256}">
  <ds:schemaRefs>
    <ds:schemaRef ds:uri="http://schemas.microsoft.com/office/2006/metadata/properties"/>
    <ds:schemaRef ds:uri="http://schemas.microsoft.com/office/infopath/2007/PartnerControls"/>
    <ds:schemaRef ds:uri="15cdee70-6065-47f3-84dc-7b134489d492"/>
  </ds:schemaRefs>
</ds:datastoreItem>
</file>

<file path=customXml/itemProps2.xml><?xml version="1.0" encoding="utf-8"?>
<ds:datastoreItem xmlns:ds="http://schemas.openxmlformats.org/officeDocument/2006/customXml" ds:itemID="{A5E9310C-5B77-4D39-BAE6-8E8951FEB5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FFCE99-DBA8-4C81-8AD1-EFC19D94CF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83cbde-ab3d-4a3e-ab38-7b268b8d366f"/>
    <ds:schemaRef ds:uri="15cdee70-6065-47f3-84dc-7b134489d492"/>
    <ds:schemaRef ds:uri="c66612a1-15d9-4c83-93a0-c61f837469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2981</TotalTime>
  <Words>606</Words>
  <Application>Microsoft Office PowerPoint</Application>
  <PresentationFormat>Widescreen</PresentationFormat>
  <Paragraphs>118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Cover_Options</vt:lpstr>
      <vt:lpstr>Content Slides</vt:lpstr>
      <vt:lpstr>1_Content Slides</vt:lpstr>
      <vt:lpstr>HSL and DLLs</vt:lpstr>
      <vt:lpstr>HSL and DLLs</vt:lpstr>
      <vt:lpstr>HSL Libraries</vt:lpstr>
      <vt:lpstr>HSL Libraries</vt:lpstr>
      <vt:lpstr>HSL Code</vt:lpstr>
      <vt:lpstr>HSL Code</vt:lpstr>
      <vt:lpstr>HSL Code</vt:lpstr>
      <vt:lpstr>HSL C# Integration</vt:lpstr>
      <vt:lpstr>Linking C#</vt:lpstr>
      <vt:lpstr>C# DLL</vt:lpstr>
      <vt:lpstr>Linking C#</vt:lpstr>
      <vt:lpstr>HSL Code and C#</vt:lpstr>
      <vt:lpstr>HSL and C#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Mathew Morrison</dc:creator>
  <cp:lastModifiedBy>Eric Sindelar</cp:lastModifiedBy>
  <cp:revision>44</cp:revision>
  <dcterms:created xsi:type="dcterms:W3CDTF">2017-02-04T18:23:21Z</dcterms:created>
  <dcterms:modified xsi:type="dcterms:W3CDTF">2023-03-06T17:53:07Z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0x010100CF6098EA1534D241A14461C5D9F63A4F</vt:lpwstr>
  </property>
</Properties>
</file>